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546" r:id="rId5"/>
    <p:sldMasterId id="2147484587" r:id="rId6"/>
  </p:sldMasterIdLst>
  <p:notesMasterIdLst>
    <p:notesMasterId r:id="rId37"/>
  </p:notesMasterIdLst>
  <p:handoutMasterIdLst>
    <p:handoutMasterId r:id="rId38"/>
  </p:handoutMasterIdLst>
  <p:sldIdLst>
    <p:sldId id="1595" r:id="rId7"/>
    <p:sldId id="2076136817" r:id="rId8"/>
    <p:sldId id="262" r:id="rId9"/>
    <p:sldId id="1603" r:id="rId10"/>
    <p:sldId id="1599" r:id="rId11"/>
    <p:sldId id="1600" r:id="rId12"/>
    <p:sldId id="1601" r:id="rId13"/>
    <p:sldId id="1602" r:id="rId14"/>
    <p:sldId id="2076136853" r:id="rId15"/>
    <p:sldId id="2076136854" r:id="rId16"/>
    <p:sldId id="2076136855" r:id="rId17"/>
    <p:sldId id="2076136856" r:id="rId18"/>
    <p:sldId id="1605" r:id="rId19"/>
    <p:sldId id="260" r:id="rId20"/>
    <p:sldId id="1612" r:id="rId21"/>
    <p:sldId id="1607" r:id="rId22"/>
    <p:sldId id="1606" r:id="rId23"/>
    <p:sldId id="1610" r:id="rId24"/>
    <p:sldId id="1608" r:id="rId25"/>
    <p:sldId id="1613" r:id="rId26"/>
    <p:sldId id="1609" r:id="rId27"/>
    <p:sldId id="1618" r:id="rId28"/>
    <p:sldId id="1616" r:id="rId29"/>
    <p:sldId id="1614" r:id="rId30"/>
    <p:sldId id="1611" r:id="rId31"/>
    <p:sldId id="1615" r:id="rId32"/>
    <p:sldId id="2076136859" r:id="rId33"/>
    <p:sldId id="2076136830" r:id="rId34"/>
    <p:sldId id="1627" r:id="rId35"/>
    <p:sldId id="2076136852" r:id="rId36"/>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FADC5C7-6961-4113-8BA8-8C58B1FFAC4C}">
          <p14:sldIdLst>
            <p14:sldId id="1595"/>
            <p14:sldId id="2076136817"/>
            <p14:sldId id="262"/>
            <p14:sldId id="1603"/>
            <p14:sldId id="1599"/>
            <p14:sldId id="1600"/>
            <p14:sldId id="1601"/>
            <p14:sldId id="1602"/>
            <p14:sldId id="2076136853"/>
            <p14:sldId id="2076136854"/>
            <p14:sldId id="2076136855"/>
            <p14:sldId id="2076136856"/>
            <p14:sldId id="1605"/>
            <p14:sldId id="260"/>
            <p14:sldId id="1612"/>
            <p14:sldId id="1607"/>
            <p14:sldId id="1606"/>
            <p14:sldId id="1610"/>
            <p14:sldId id="1608"/>
            <p14:sldId id="1613"/>
            <p14:sldId id="1609"/>
            <p14:sldId id="1618"/>
            <p14:sldId id="1616"/>
            <p14:sldId id="1614"/>
            <p14:sldId id="1611"/>
            <p14:sldId id="1615"/>
            <p14:sldId id="2076136859"/>
            <p14:sldId id="2076136830"/>
            <p14:sldId id="1627"/>
            <p14:sldId id="2076136852"/>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5A9E"/>
    <a:srgbClr val="2F2F2F"/>
    <a:srgbClr val="E6E6E6"/>
    <a:srgbClr val="FFFFFF"/>
    <a:srgbClr val="A6A6A6"/>
    <a:srgbClr val="00BCF2"/>
    <a:srgbClr val="787878"/>
    <a:srgbClr val="595959"/>
    <a:srgbClr val="7F7F7F"/>
    <a:srgbClr val="000A1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263" autoAdjust="0"/>
    <p:restoredTop sz="95220" autoAdjust="0"/>
  </p:normalViewPr>
  <p:slideViewPr>
    <p:cSldViewPr snapToGrid="0">
      <p:cViewPr varScale="1">
        <p:scale>
          <a:sx n="77" d="100"/>
          <a:sy n="77" d="100"/>
        </p:scale>
        <p:origin x="811" y="58"/>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75" d="100"/>
        <a:sy n="75" d="100"/>
      </p:scale>
      <p:origin x="0" y="0"/>
    </p:cViewPr>
  </p:sorterViewPr>
  <p:notesViewPr>
    <p:cSldViewPr snapToGrid="0" showGuides="1">
      <p:cViewPr varScale="1">
        <p:scale>
          <a:sx n="60" d="100"/>
          <a:sy n="60" d="100"/>
        </p:scale>
        <p:origin x="3187" y="3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theme" Target="theme/theme1.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notesMaster" Target="notesMasters/notesMaster1.xml"/><Relationship Id="rId40"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4/8/2021 9:38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4/8/2021 9:36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docs.microsoft.com/en-us/sharepoint/dev/spfx/use-aadhttpclient"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docs.microsoft.com/en-us/graph/api/resources/team?view=graph-rest-1.0" TargetMode="External"/><Relationship Id="rId2" Type="http://schemas.openxmlformats.org/officeDocument/2006/relationships/slide" Target="../slides/slide21.xml"/><Relationship Id="rId1" Type="http://schemas.openxmlformats.org/officeDocument/2006/relationships/notesMaster" Target="../notesMasters/notesMaster1.xml"/><Relationship Id="rId5" Type="http://schemas.openxmlformats.org/officeDocument/2006/relationships/hyperlink" Target="https://docs.microsoft.com/en-us/graph/permissions-reference" TargetMode="External"/><Relationship Id="rId4" Type="http://schemas.openxmlformats.org/officeDocument/2006/relationships/hyperlink" Target="https://developer.microsoft.com/en-us/graph/graph-explorer"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4/8/2021 9:36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38097377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C27843-218F-4FCD-A8AB-4A6D090F80C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144342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hlinkClick r:id="rId3"/>
              </a:rPr>
              <a:t>https://docs.microsoft.com/en-us/sharepoint/dev/spfx/use-aadhttpclient</a:t>
            </a:r>
            <a:endParaRPr lang="en-GB" dirty="0"/>
          </a:p>
        </p:txBody>
      </p:sp>
      <p:sp>
        <p:nvSpPr>
          <p:cNvPr id="4" name="Slide Number Placeholder 3"/>
          <p:cNvSpPr>
            <a:spLocks noGrp="1"/>
          </p:cNvSpPr>
          <p:nvPr>
            <p:ph type="sldNum" sz="quarter" idx="5"/>
          </p:nvPr>
        </p:nvSpPr>
        <p:spPr/>
        <p:txBody>
          <a:bodyPr/>
          <a:lstStyle/>
          <a:p>
            <a:fld id="{1D523ACA-F8B5-4D03-B594-D86FCD31A19F}" type="slidenum">
              <a:rPr lang="en-US" smtClean="0"/>
              <a:t>5</a:t>
            </a:fld>
            <a:endParaRPr lang="en-US"/>
          </a:p>
        </p:txBody>
      </p:sp>
    </p:spTree>
    <p:extLst>
      <p:ext uri="{BB962C8B-B14F-4D97-AF65-F5344CB8AC3E}">
        <p14:creationId xmlns:p14="http://schemas.microsoft.com/office/powerpoint/2010/main" val="35351354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4/8/2021 9:36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28552950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1D523ACA-F8B5-4D03-B594-D86FCD31A19F}" type="slidenum">
              <a:rPr lang="en-US" smtClean="0"/>
              <a:t>13</a:t>
            </a:fld>
            <a:endParaRPr lang="en-US"/>
          </a:p>
        </p:txBody>
      </p:sp>
    </p:spTree>
    <p:extLst>
      <p:ext uri="{BB962C8B-B14F-4D97-AF65-F5344CB8AC3E}">
        <p14:creationId xmlns:p14="http://schemas.microsoft.com/office/powerpoint/2010/main" val="5638716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hlinkClick r:id="rId3"/>
              </a:rPr>
              <a:t>https://docs.microsoft.com/en-us/graph/api/resources/team?view=graph-rest-1.0</a:t>
            </a:r>
            <a:endParaRPr lang="en-GB" dirty="0"/>
          </a:p>
          <a:p>
            <a:r>
              <a:rPr lang="en-GB" dirty="0">
                <a:hlinkClick r:id="rId4"/>
              </a:rPr>
              <a:t>https://developer.microsoft.com/en-us/graph/graph-explorer#</a:t>
            </a:r>
            <a:r>
              <a:rPr lang="en-GB" dirty="0"/>
              <a:t> </a:t>
            </a:r>
          </a:p>
          <a:p>
            <a:r>
              <a:rPr lang="en-GB" dirty="0">
                <a:hlinkClick r:id="rId5"/>
              </a:rPr>
              <a:t>https://docs.microsoft.com/en-us/graph/permissions-reference</a:t>
            </a:r>
            <a:endParaRPr lang="en-GB" dirty="0"/>
          </a:p>
        </p:txBody>
      </p:sp>
      <p:sp>
        <p:nvSpPr>
          <p:cNvPr id="4" name="Slide Number Placeholder 3"/>
          <p:cNvSpPr>
            <a:spLocks noGrp="1"/>
          </p:cNvSpPr>
          <p:nvPr>
            <p:ph type="sldNum" sz="quarter" idx="5"/>
          </p:nvPr>
        </p:nvSpPr>
        <p:spPr/>
        <p:txBody>
          <a:bodyPr/>
          <a:lstStyle/>
          <a:p>
            <a:fld id="{1D523ACA-F8B5-4D03-B594-D86FCD31A19F}" type="slidenum">
              <a:rPr lang="en-US" smtClean="0"/>
              <a:t>21</a:t>
            </a:fld>
            <a:endParaRPr lang="en-US"/>
          </a:p>
        </p:txBody>
      </p:sp>
    </p:spTree>
    <p:extLst>
      <p:ext uri="{BB962C8B-B14F-4D97-AF65-F5344CB8AC3E}">
        <p14:creationId xmlns:p14="http://schemas.microsoft.com/office/powerpoint/2010/main" val="715035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1D523ACA-F8B5-4D03-B594-D86FCD31A19F}" type="slidenum">
              <a:rPr lang="en-US" smtClean="0"/>
              <a:t>22</a:t>
            </a:fld>
            <a:endParaRPr lang="en-US"/>
          </a:p>
        </p:txBody>
      </p:sp>
    </p:spTree>
    <p:extLst>
      <p:ext uri="{BB962C8B-B14F-4D97-AF65-F5344CB8AC3E}">
        <p14:creationId xmlns:p14="http://schemas.microsoft.com/office/powerpoint/2010/main" val="6592211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4/8/2021 9:36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418516105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oleObject" Target="../embeddings/oleObject1.bin"/><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Master" Target="../slideMasters/slideMaster2.xml"/><Relationship Id="rId5" Type="http://schemas.openxmlformats.org/officeDocument/2006/relationships/image" Target="../media/image19.jpg"/><Relationship Id="rId4" Type="http://schemas.openxmlformats.org/officeDocument/2006/relationships/image" Target="../media/image18.jp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g"/><Relationship Id="rId1" Type="http://schemas.openxmlformats.org/officeDocument/2006/relationships/slideMaster" Target="../slideMasters/slideMaster2.xml"/><Relationship Id="rId4" Type="http://schemas.openxmlformats.org/officeDocument/2006/relationships/image" Target="../media/image22.jp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3.jpe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jp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image" Target="../media/image32.jp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graphicFrame>
        <p:nvGraphicFramePr>
          <p:cNvPr id="6" name="Object 5">
            <a:extLst>
              <a:ext uri="{FF2B5EF4-FFF2-40B4-BE49-F238E27FC236}">
                <a16:creationId xmlns:a16="http://schemas.microsoft.com/office/drawing/2014/main" id="{546D7CCB-DA01-414E-8A09-C91781BAB0B9}"/>
              </a:ext>
            </a:extLst>
          </p:cNvPr>
          <p:cNvGraphicFramePr>
            <a:graphicFrameLocks noChangeAspect="1"/>
          </p:cNvGraphicFramePr>
          <p:nvPr userDrawn="1">
            <p:extLst>
              <p:ext uri="{D42A27DB-BD31-4B8C-83A1-F6EECF244321}">
                <p14:modId xmlns:p14="http://schemas.microsoft.com/office/powerpoint/2010/main" val="1396323356"/>
              </p:ext>
            </p:extLst>
          </p:nvPr>
        </p:nvGraphicFramePr>
        <p:xfrm>
          <a:off x="98425" y="98425"/>
          <a:ext cx="2476500" cy="666750"/>
        </p:xfrm>
        <a:graphic>
          <a:graphicData uri="http://schemas.openxmlformats.org/presentationml/2006/ole">
            <mc:AlternateContent xmlns:mc="http://schemas.openxmlformats.org/markup-compatibility/2006">
              <mc:Choice xmlns:v="urn:schemas-microsoft-com:vml" Requires="v">
                <p:oleObj name="Acrobat Document" r:id="rId2" imgW="2476500" imgH="666750" progId="AcroExch.Document.DC">
                  <p:embed/>
                </p:oleObj>
              </mc:Choice>
              <mc:Fallback>
                <p:oleObj name="Acrobat Document" r:id="rId2" imgW="2476500" imgH="666750" progId="AcroExch.Document.DC">
                  <p:embed/>
                  <p:pic>
                    <p:nvPicPr>
                      <p:cNvPr id="6" name="Object 5">
                        <a:extLst>
                          <a:ext uri="{FF2B5EF4-FFF2-40B4-BE49-F238E27FC236}">
                            <a16:creationId xmlns:a16="http://schemas.microsoft.com/office/drawing/2014/main" id="{546D7CCB-DA01-414E-8A09-C91781BAB0B9}"/>
                          </a:ext>
                        </a:extLst>
                      </p:cNvPr>
                      <p:cNvPicPr/>
                      <p:nvPr/>
                    </p:nvPicPr>
                    <p:blipFill>
                      <a:blip r:embed="rId3"/>
                      <a:stretch>
                        <a:fillRect/>
                      </a:stretch>
                    </p:blipFill>
                    <p:spPr>
                      <a:xfrm>
                        <a:off x="98425" y="98425"/>
                        <a:ext cx="2476500" cy="666750"/>
                      </a:xfrm>
                      <a:prstGeom prst="rect">
                        <a:avLst/>
                      </a:prstGeom>
                    </p:spPr>
                  </p:pic>
                </p:oleObj>
              </mc:Fallback>
            </mc:AlternateContent>
          </a:graphicData>
        </a:graphic>
      </p:graphicFrame>
    </p:spTree>
    <p:extLst>
      <p:ext uri="{BB962C8B-B14F-4D97-AF65-F5344CB8AC3E}">
        <p14:creationId xmlns:p14="http://schemas.microsoft.com/office/powerpoint/2010/main" val="5465282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Title Slide 3">
    <p:bg>
      <p:bgPr>
        <a:solidFill>
          <a:schemeClr val="bg2"/>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871D14BB-C6D9-4DB9-B2BB-FE134BC5C42C}"/>
              </a:ext>
            </a:extLst>
          </p:cNvPr>
          <p:cNvGrpSpPr/>
          <p:nvPr userDrawn="1"/>
        </p:nvGrpSpPr>
        <p:grpSpPr>
          <a:xfrm>
            <a:off x="-1" y="0"/>
            <a:ext cx="12436476" cy="6994524"/>
            <a:chOff x="0" y="0"/>
            <a:chExt cx="12192000" cy="6858000"/>
          </a:xfrm>
        </p:grpSpPr>
        <p:pic>
          <p:nvPicPr>
            <p:cNvPr id="10" name="Picture 9" descr="A group of people sitting at a table&#10;&#10;Description automatically generated">
              <a:extLst>
                <a:ext uri="{FF2B5EF4-FFF2-40B4-BE49-F238E27FC236}">
                  <a16:creationId xmlns:a16="http://schemas.microsoft.com/office/drawing/2014/main" id="{ECE19287-5142-4A41-A886-11122EADBBD9}"/>
                </a:ext>
              </a:extLst>
            </p:cNvPr>
            <p:cNvPicPr>
              <a:picLocks noChangeAspect="1"/>
            </p:cNvPicPr>
            <p:nvPr/>
          </p:nvPicPr>
          <p:blipFill rotWithShape="1">
            <a:blip r:embed="rId2"/>
            <a:srcRect l="22507" t="12483" r="55" b="10079"/>
            <a:stretch/>
          </p:blipFill>
          <p:spPr>
            <a:xfrm>
              <a:off x="0" y="0"/>
              <a:ext cx="10287000" cy="6858000"/>
            </a:xfrm>
            <a:prstGeom prst="rect">
              <a:avLst/>
            </a:prstGeom>
          </p:spPr>
        </p:pic>
        <p:grpSp>
          <p:nvGrpSpPr>
            <p:cNvPr id="11" name="Group 10">
              <a:extLst>
                <a:ext uri="{FF2B5EF4-FFF2-40B4-BE49-F238E27FC236}">
                  <a16:creationId xmlns:a16="http://schemas.microsoft.com/office/drawing/2014/main" id="{17A3225C-2AB4-4699-8EF8-C8DE73570BBB}"/>
                </a:ext>
              </a:extLst>
            </p:cNvPr>
            <p:cNvGrpSpPr/>
            <p:nvPr userDrawn="1"/>
          </p:nvGrpSpPr>
          <p:grpSpPr>
            <a:xfrm>
              <a:off x="0" y="0"/>
              <a:ext cx="12192000" cy="6858000"/>
              <a:chOff x="0" y="0"/>
              <a:chExt cx="12192000" cy="6858000"/>
            </a:xfrm>
          </p:grpSpPr>
          <p:sp>
            <p:nvSpPr>
              <p:cNvPr id="12" name="Rectangle 11">
                <a:extLst>
                  <a:ext uri="{FF2B5EF4-FFF2-40B4-BE49-F238E27FC236}">
                    <a16:creationId xmlns:a16="http://schemas.microsoft.com/office/drawing/2014/main" id="{25292C0F-BB3B-428D-A60E-FF67478F13D8}"/>
                  </a:ext>
                </a:extLst>
              </p:cNvPr>
              <p:cNvSpPr/>
              <p:nvPr userDrawn="1"/>
            </p:nvSpPr>
            <p:spPr bwMode="auto">
              <a:xfrm>
                <a:off x="0" y="0"/>
                <a:ext cx="12192000" cy="6858000"/>
              </a:xfrm>
              <a:prstGeom prst="rect">
                <a:avLst/>
              </a:prstGeom>
              <a:gradFill flip="none" rotWithShape="1">
                <a:gsLst>
                  <a:gs pos="18000">
                    <a:srgbClr val="FFFFFF">
                      <a:alpha val="0"/>
                    </a:srgbClr>
                  </a:gs>
                  <a:gs pos="48000">
                    <a:srgbClr val="FFFFFF">
                      <a:alpha val="93000"/>
                    </a:srgbClr>
                  </a:gs>
                </a:gsLst>
                <a:lin ang="24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3ABACC7E-6120-4308-B30B-002CC64E84C0}"/>
                  </a:ext>
                </a:extLst>
              </p:cNvPr>
              <p:cNvSpPr/>
              <p:nvPr userDrawn="1"/>
            </p:nvSpPr>
            <p:spPr bwMode="auto">
              <a:xfrm>
                <a:off x="0" y="0"/>
                <a:ext cx="12192000" cy="6858000"/>
              </a:xfrm>
              <a:prstGeom prst="rect">
                <a:avLst/>
              </a:prstGeom>
              <a:gradFill flip="none" rotWithShape="1">
                <a:gsLst>
                  <a:gs pos="5000">
                    <a:srgbClr val="FFFFFF">
                      <a:alpha val="0"/>
                    </a:srgbClr>
                  </a:gs>
                  <a:gs pos="0">
                    <a:srgbClr val="FFFFFF">
                      <a:alpha val="61000"/>
                    </a:srgbClr>
                  </a:gs>
                  <a:gs pos="63000">
                    <a:srgbClr val="FFFFFF">
                      <a:alpha val="85000"/>
                    </a:srgbClr>
                  </a:gs>
                </a:gsLst>
                <a:lin ang="24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grpSp>
        <p:nvGrpSpPr>
          <p:cNvPr id="4" name="Group 3"/>
          <p:cNvGrpSpPr/>
          <p:nvPr userDrawn="1"/>
        </p:nvGrpSpPr>
        <p:grpSpPr>
          <a:xfrm>
            <a:off x="8160392" y="2046794"/>
            <a:ext cx="4031608" cy="4031608"/>
            <a:chOff x="3254124" y="585788"/>
            <a:chExt cx="5686426" cy="5686426"/>
          </a:xfrm>
        </p:grpSpPr>
        <p:sp>
          <p:nvSpPr>
            <p:cNvPr id="14" name="Oval 13">
              <a:extLst>
                <a:ext uri="{FF2B5EF4-FFF2-40B4-BE49-F238E27FC236}">
                  <a16:creationId xmlns:a16="http://schemas.microsoft.com/office/drawing/2014/main" id="{D7B16D4D-F0FF-4BD7-8506-DCC9BEA820E3}"/>
                </a:ext>
              </a:extLst>
            </p:cNvPr>
            <p:cNvSpPr/>
            <p:nvPr userDrawn="1"/>
          </p:nvSpPr>
          <p:spPr bwMode="auto">
            <a:xfrm>
              <a:off x="3254124" y="585788"/>
              <a:ext cx="5686426" cy="5686426"/>
            </a:xfrm>
            <a:prstGeom prst="ellipse">
              <a:avLst/>
            </a:prstGeom>
            <a:solidFill>
              <a:srgbClr val="E6E6E6"/>
            </a:solidFill>
            <a:ln>
              <a:noFill/>
            </a:ln>
            <a:effectLst>
              <a:innerShdw blurRad="355600" dir="5400000">
                <a:prstClr val="black">
                  <a:alpha val="25000"/>
                </a:prstClr>
              </a:inn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15" name="Group 14">
              <a:extLst>
                <a:ext uri="{FF2B5EF4-FFF2-40B4-BE49-F238E27FC236}">
                  <a16:creationId xmlns:a16="http://schemas.microsoft.com/office/drawing/2014/main" id="{D98A8186-9C5B-4108-B635-B73ED912EFDF}"/>
                </a:ext>
              </a:extLst>
            </p:cNvPr>
            <p:cNvGrpSpPr/>
            <p:nvPr userDrawn="1"/>
          </p:nvGrpSpPr>
          <p:grpSpPr>
            <a:xfrm>
              <a:off x="3396745" y="822897"/>
              <a:ext cx="5238498" cy="4861946"/>
              <a:chOff x="3294798" y="728277"/>
              <a:chExt cx="5442391" cy="5051185"/>
            </a:xfrm>
          </p:grpSpPr>
          <p:grpSp>
            <p:nvGrpSpPr>
              <p:cNvPr id="16" name="Group 15">
                <a:extLst>
                  <a:ext uri="{FF2B5EF4-FFF2-40B4-BE49-F238E27FC236}">
                    <a16:creationId xmlns:a16="http://schemas.microsoft.com/office/drawing/2014/main" id="{03E7FC44-3F91-44E9-9412-0D6BBF3D01CB}"/>
                  </a:ext>
                </a:extLst>
              </p:cNvPr>
              <p:cNvGrpSpPr/>
              <p:nvPr/>
            </p:nvGrpSpPr>
            <p:grpSpPr>
              <a:xfrm>
                <a:off x="3294798" y="3142688"/>
                <a:ext cx="498403" cy="498402"/>
                <a:chOff x="13621735" y="1943807"/>
                <a:chExt cx="563360" cy="563360"/>
              </a:xfrm>
              <a:solidFill>
                <a:srgbClr val="0078D4"/>
              </a:solidFill>
            </p:grpSpPr>
            <p:sp>
              <p:nvSpPr>
                <p:cNvPr id="56" name="Oval 55">
                  <a:extLst>
                    <a:ext uri="{FF2B5EF4-FFF2-40B4-BE49-F238E27FC236}">
                      <a16:creationId xmlns:a16="http://schemas.microsoft.com/office/drawing/2014/main" id="{F467329B-652E-47A5-9460-70B9F7D211E3}"/>
                    </a:ext>
                  </a:extLst>
                </p:cNvPr>
                <p:cNvSpPr/>
                <p:nvPr/>
              </p:nvSpPr>
              <p:spPr bwMode="auto">
                <a:xfrm>
                  <a:off x="13621735" y="1943807"/>
                  <a:ext cx="563360" cy="563360"/>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57" name="Freeform 5">
                  <a:extLst>
                    <a:ext uri="{FF2B5EF4-FFF2-40B4-BE49-F238E27FC236}">
                      <a16:creationId xmlns:a16="http://schemas.microsoft.com/office/drawing/2014/main" id="{6E32A12A-1E00-4F79-BB08-80B131B4D1F6}"/>
                    </a:ext>
                  </a:extLst>
                </p:cNvPr>
                <p:cNvSpPr>
                  <a:spLocks noEditPoints="1"/>
                </p:cNvSpPr>
                <p:nvPr/>
              </p:nvSpPr>
              <p:spPr bwMode="auto">
                <a:xfrm>
                  <a:off x="13832036" y="2106523"/>
                  <a:ext cx="142757" cy="237928"/>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17" name="Group 16">
                <a:extLst>
                  <a:ext uri="{FF2B5EF4-FFF2-40B4-BE49-F238E27FC236}">
                    <a16:creationId xmlns:a16="http://schemas.microsoft.com/office/drawing/2014/main" id="{E0874409-897E-4C7B-AEC9-4316C0B3C1F0}"/>
                  </a:ext>
                </a:extLst>
              </p:cNvPr>
              <p:cNvGrpSpPr/>
              <p:nvPr/>
            </p:nvGrpSpPr>
            <p:grpSpPr>
              <a:xfrm>
                <a:off x="7588764" y="5147407"/>
                <a:ext cx="397084" cy="397084"/>
                <a:chOff x="13928921" y="5641579"/>
                <a:chExt cx="696017" cy="696017"/>
              </a:xfrm>
              <a:solidFill>
                <a:srgbClr val="0078D4"/>
              </a:solidFill>
            </p:grpSpPr>
            <p:sp>
              <p:nvSpPr>
                <p:cNvPr id="54" name="Oval 53">
                  <a:extLst>
                    <a:ext uri="{FF2B5EF4-FFF2-40B4-BE49-F238E27FC236}">
                      <a16:creationId xmlns:a16="http://schemas.microsoft.com/office/drawing/2014/main" id="{299547BF-D7FD-495C-899E-111095E85A81}"/>
                    </a:ext>
                  </a:extLst>
                </p:cNvPr>
                <p:cNvSpPr/>
                <p:nvPr/>
              </p:nvSpPr>
              <p:spPr bwMode="auto">
                <a:xfrm>
                  <a:off x="13928921" y="5641579"/>
                  <a:ext cx="696017" cy="696017"/>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55" name="Freeform 13">
                  <a:extLst>
                    <a:ext uri="{FF2B5EF4-FFF2-40B4-BE49-F238E27FC236}">
                      <a16:creationId xmlns:a16="http://schemas.microsoft.com/office/drawing/2014/main" id="{884300AE-6B4F-47EF-8B00-FCD32560AC38}"/>
                    </a:ext>
                  </a:extLst>
                </p:cNvPr>
                <p:cNvSpPr>
                  <a:spLocks noEditPoints="1"/>
                </p:cNvSpPr>
                <p:nvPr/>
              </p:nvSpPr>
              <p:spPr bwMode="auto">
                <a:xfrm>
                  <a:off x="14103041" y="5862043"/>
                  <a:ext cx="347776" cy="255088"/>
                </a:xfrm>
                <a:custGeom>
                  <a:avLst/>
                  <a:gdLst>
                    <a:gd name="T0" fmla="*/ 3748 w 3748"/>
                    <a:gd name="T1" fmla="*/ 2562 h 2749"/>
                    <a:gd name="T2" fmla="*/ 3561 w 3748"/>
                    <a:gd name="T3" fmla="*/ 2749 h 2749"/>
                    <a:gd name="T4" fmla="*/ 187 w 3748"/>
                    <a:gd name="T5" fmla="*/ 2749 h 2749"/>
                    <a:gd name="T6" fmla="*/ 0 w 3748"/>
                    <a:gd name="T7" fmla="*/ 2562 h 2749"/>
                    <a:gd name="T8" fmla="*/ 0 w 3748"/>
                    <a:gd name="T9" fmla="*/ 187 h 2749"/>
                    <a:gd name="T10" fmla="*/ 187 w 3748"/>
                    <a:gd name="T11" fmla="*/ 0 h 2749"/>
                    <a:gd name="T12" fmla="*/ 3561 w 3748"/>
                    <a:gd name="T13" fmla="*/ 0 h 2749"/>
                    <a:gd name="T14" fmla="*/ 3748 w 3748"/>
                    <a:gd name="T15" fmla="*/ 187 h 2749"/>
                    <a:gd name="T16" fmla="*/ 3748 w 3748"/>
                    <a:gd name="T17" fmla="*/ 2562 h 2749"/>
                    <a:gd name="T18" fmla="*/ 2124 w 3748"/>
                    <a:gd name="T19" fmla="*/ 2249 h 2749"/>
                    <a:gd name="T20" fmla="*/ 1624 w 3748"/>
                    <a:gd name="T21" fmla="*/ 2249 h 2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48" h="2749">
                      <a:moveTo>
                        <a:pt x="3748" y="2562"/>
                      </a:moveTo>
                      <a:cubicBezTo>
                        <a:pt x="3748" y="2665"/>
                        <a:pt x="3665" y="2749"/>
                        <a:pt x="3561" y="2749"/>
                      </a:cubicBezTo>
                      <a:cubicBezTo>
                        <a:pt x="187" y="2749"/>
                        <a:pt x="187" y="2749"/>
                        <a:pt x="187" y="2749"/>
                      </a:cubicBezTo>
                      <a:cubicBezTo>
                        <a:pt x="83" y="2749"/>
                        <a:pt x="0" y="2665"/>
                        <a:pt x="0" y="2562"/>
                      </a:cubicBezTo>
                      <a:cubicBezTo>
                        <a:pt x="0" y="187"/>
                        <a:pt x="0" y="187"/>
                        <a:pt x="0" y="187"/>
                      </a:cubicBezTo>
                      <a:cubicBezTo>
                        <a:pt x="0" y="84"/>
                        <a:pt x="83" y="0"/>
                        <a:pt x="187" y="0"/>
                      </a:cubicBezTo>
                      <a:cubicBezTo>
                        <a:pt x="3561" y="0"/>
                        <a:pt x="3561" y="0"/>
                        <a:pt x="3561" y="0"/>
                      </a:cubicBezTo>
                      <a:cubicBezTo>
                        <a:pt x="3665" y="0"/>
                        <a:pt x="3748" y="84"/>
                        <a:pt x="3748" y="187"/>
                      </a:cubicBezTo>
                      <a:lnTo>
                        <a:pt x="3748" y="2562"/>
                      </a:lnTo>
                      <a:close/>
                      <a:moveTo>
                        <a:pt x="2124" y="2249"/>
                      </a:moveTo>
                      <a:cubicBezTo>
                        <a:pt x="1624" y="2249"/>
                        <a:pt x="1624" y="2249"/>
                        <a:pt x="1624" y="2249"/>
                      </a:cubicBezTo>
                    </a:path>
                  </a:pathLst>
                </a:custGeom>
                <a:noFill/>
                <a:ln w="1587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18" name="Group 17">
                <a:extLst>
                  <a:ext uri="{FF2B5EF4-FFF2-40B4-BE49-F238E27FC236}">
                    <a16:creationId xmlns:a16="http://schemas.microsoft.com/office/drawing/2014/main" id="{E19862F8-36AA-43B6-A6C5-F1F0E4DB2A68}"/>
                  </a:ext>
                </a:extLst>
              </p:cNvPr>
              <p:cNvGrpSpPr/>
              <p:nvPr/>
            </p:nvGrpSpPr>
            <p:grpSpPr>
              <a:xfrm>
                <a:off x="7192179" y="976888"/>
                <a:ext cx="493832" cy="493832"/>
                <a:chOff x="13203360" y="3110330"/>
                <a:chExt cx="696132" cy="696132"/>
              </a:xfrm>
              <a:solidFill>
                <a:srgbClr val="0078D4"/>
              </a:solidFill>
            </p:grpSpPr>
            <p:sp>
              <p:nvSpPr>
                <p:cNvPr id="50" name="Oval 49">
                  <a:extLst>
                    <a:ext uri="{FF2B5EF4-FFF2-40B4-BE49-F238E27FC236}">
                      <a16:creationId xmlns:a16="http://schemas.microsoft.com/office/drawing/2014/main" id="{A4C4A93B-3F24-443C-8D94-DB03C18CE573}"/>
                    </a:ext>
                  </a:extLst>
                </p:cNvPr>
                <p:cNvSpPr/>
                <p:nvPr/>
              </p:nvSpPr>
              <p:spPr bwMode="auto">
                <a:xfrm>
                  <a:off x="13203360" y="3110330"/>
                  <a:ext cx="696132" cy="696132"/>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grpSp>
              <p:nvGrpSpPr>
                <p:cNvPr id="51" name="Group 326">
                  <a:extLst>
                    <a:ext uri="{FF2B5EF4-FFF2-40B4-BE49-F238E27FC236}">
                      <a16:creationId xmlns:a16="http://schemas.microsoft.com/office/drawing/2014/main" id="{B9358272-468C-4256-A54F-18880288E7D1}"/>
                    </a:ext>
                  </a:extLst>
                </p:cNvPr>
                <p:cNvGrpSpPr>
                  <a:grpSpLocks noChangeAspect="1"/>
                </p:cNvGrpSpPr>
                <p:nvPr/>
              </p:nvGrpSpPr>
              <p:grpSpPr bwMode="auto">
                <a:xfrm>
                  <a:off x="13342189" y="3327841"/>
                  <a:ext cx="443136" cy="263812"/>
                  <a:chOff x="6817" y="2557"/>
                  <a:chExt cx="257" cy="153"/>
                </a:xfrm>
                <a:grpFill/>
              </p:grpSpPr>
              <p:sp>
                <p:nvSpPr>
                  <p:cNvPr id="52" name="Rectangle 327">
                    <a:extLst>
                      <a:ext uri="{FF2B5EF4-FFF2-40B4-BE49-F238E27FC236}">
                        <a16:creationId xmlns:a16="http://schemas.microsoft.com/office/drawing/2014/main" id="{003FA087-E626-4DC7-AA6A-8B3A45E8CD3A}"/>
                      </a:ext>
                    </a:extLst>
                  </p:cNvPr>
                  <p:cNvSpPr>
                    <a:spLocks noChangeArrowheads="1"/>
                  </p:cNvSpPr>
                  <p:nvPr/>
                </p:nvSpPr>
                <p:spPr bwMode="auto">
                  <a:xfrm>
                    <a:off x="6860" y="2557"/>
                    <a:ext cx="169" cy="107"/>
                  </a:xfrm>
                  <a:prstGeom prst="rect">
                    <a:avLst/>
                  </a:prstGeom>
                  <a:noFill/>
                  <a:ln w="1587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sp>
                <p:nvSpPr>
                  <p:cNvPr id="53" name="Freeform 328">
                    <a:extLst>
                      <a:ext uri="{FF2B5EF4-FFF2-40B4-BE49-F238E27FC236}">
                        <a16:creationId xmlns:a16="http://schemas.microsoft.com/office/drawing/2014/main" id="{4AE3ABF0-AC67-4377-B135-BDF4C81F8655}"/>
                      </a:ext>
                    </a:extLst>
                  </p:cNvPr>
                  <p:cNvSpPr>
                    <a:spLocks/>
                  </p:cNvSpPr>
                  <p:nvPr/>
                </p:nvSpPr>
                <p:spPr bwMode="auto">
                  <a:xfrm>
                    <a:off x="6817" y="2664"/>
                    <a:ext cx="257" cy="46"/>
                  </a:xfrm>
                  <a:custGeom>
                    <a:avLst/>
                    <a:gdLst>
                      <a:gd name="T0" fmla="*/ 212 w 257"/>
                      <a:gd name="T1" fmla="*/ 1 h 46"/>
                      <a:gd name="T2" fmla="*/ 257 w 257"/>
                      <a:gd name="T3" fmla="*/ 46 h 46"/>
                      <a:gd name="T4" fmla="*/ 0 w 257"/>
                      <a:gd name="T5" fmla="*/ 46 h 46"/>
                      <a:gd name="T6" fmla="*/ 47 w 257"/>
                      <a:gd name="T7" fmla="*/ 0 h 46"/>
                    </a:gdLst>
                    <a:ahLst/>
                    <a:cxnLst>
                      <a:cxn ang="0">
                        <a:pos x="T0" y="T1"/>
                      </a:cxn>
                      <a:cxn ang="0">
                        <a:pos x="T2" y="T3"/>
                      </a:cxn>
                      <a:cxn ang="0">
                        <a:pos x="T4" y="T5"/>
                      </a:cxn>
                      <a:cxn ang="0">
                        <a:pos x="T6" y="T7"/>
                      </a:cxn>
                    </a:cxnLst>
                    <a:rect l="0" t="0" r="r" b="b"/>
                    <a:pathLst>
                      <a:path w="257" h="46">
                        <a:moveTo>
                          <a:pt x="212" y="1"/>
                        </a:moveTo>
                        <a:lnTo>
                          <a:pt x="257" y="46"/>
                        </a:lnTo>
                        <a:lnTo>
                          <a:pt x="0" y="46"/>
                        </a:lnTo>
                        <a:lnTo>
                          <a:pt x="47" y="0"/>
                        </a:lnTo>
                      </a:path>
                    </a:pathLst>
                  </a:custGeom>
                  <a:noFill/>
                  <a:ln w="1587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grpSp>
            <p:nvGrpSpPr>
              <p:cNvPr id="19" name="Group 18">
                <a:extLst>
                  <a:ext uri="{FF2B5EF4-FFF2-40B4-BE49-F238E27FC236}">
                    <a16:creationId xmlns:a16="http://schemas.microsoft.com/office/drawing/2014/main" id="{1B496FFB-82CA-4C70-B187-AFF62520C9F3}"/>
                  </a:ext>
                </a:extLst>
              </p:cNvPr>
              <p:cNvGrpSpPr/>
              <p:nvPr/>
            </p:nvGrpSpPr>
            <p:grpSpPr>
              <a:xfrm>
                <a:off x="3825501" y="4640266"/>
                <a:ext cx="498403" cy="498402"/>
                <a:chOff x="3031579" y="3111346"/>
                <a:chExt cx="498403" cy="498402"/>
              </a:xfrm>
            </p:grpSpPr>
            <p:sp>
              <p:nvSpPr>
                <p:cNvPr id="48" name="Oval 47">
                  <a:extLst>
                    <a:ext uri="{FF2B5EF4-FFF2-40B4-BE49-F238E27FC236}">
                      <a16:creationId xmlns:a16="http://schemas.microsoft.com/office/drawing/2014/main" id="{7EBCA94C-90AE-4F84-A3C2-CFF35CC8911E}"/>
                    </a:ext>
                  </a:extLst>
                </p:cNvPr>
                <p:cNvSpPr/>
                <p:nvPr/>
              </p:nvSpPr>
              <p:spPr bwMode="auto">
                <a:xfrm>
                  <a:off x="3031579" y="3111346"/>
                  <a:ext cx="498403" cy="498402"/>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49" name="browser">
                  <a:extLst>
                    <a:ext uri="{FF2B5EF4-FFF2-40B4-BE49-F238E27FC236}">
                      <a16:creationId xmlns:a16="http://schemas.microsoft.com/office/drawing/2014/main" id="{C141B793-B2FC-491F-8507-90676731E723}"/>
                    </a:ext>
                  </a:extLst>
                </p:cNvPr>
                <p:cNvSpPr>
                  <a:spLocks noChangeAspect="1" noEditPoints="1"/>
                </p:cNvSpPr>
                <p:nvPr/>
              </p:nvSpPr>
              <p:spPr bwMode="auto">
                <a:xfrm>
                  <a:off x="3162137" y="3258573"/>
                  <a:ext cx="237286" cy="203948"/>
                </a:xfrm>
                <a:custGeom>
                  <a:avLst/>
                  <a:gdLst>
                    <a:gd name="T0" fmla="*/ 0 w 335"/>
                    <a:gd name="T1" fmla="*/ 0 h 285"/>
                    <a:gd name="T2" fmla="*/ 335 w 335"/>
                    <a:gd name="T3" fmla="*/ 0 h 285"/>
                    <a:gd name="T4" fmla="*/ 335 w 335"/>
                    <a:gd name="T5" fmla="*/ 285 h 285"/>
                    <a:gd name="T6" fmla="*/ 0 w 335"/>
                    <a:gd name="T7" fmla="*/ 285 h 285"/>
                    <a:gd name="T8" fmla="*/ 0 w 335"/>
                    <a:gd name="T9" fmla="*/ 0 h 285"/>
                    <a:gd name="T10" fmla="*/ 0 w 335"/>
                    <a:gd name="T11" fmla="*/ 64 h 285"/>
                    <a:gd name="T12" fmla="*/ 335 w 335"/>
                    <a:gd name="T13" fmla="*/ 64 h 285"/>
                    <a:gd name="T14" fmla="*/ 293 w 335"/>
                    <a:gd name="T15" fmla="*/ 36 h 285"/>
                    <a:gd name="T16" fmla="*/ 298 w 335"/>
                    <a:gd name="T17" fmla="*/ 31 h 285"/>
                    <a:gd name="T18" fmla="*/ 293 w 335"/>
                    <a:gd name="T19" fmla="*/ 27 h 285"/>
                    <a:gd name="T20" fmla="*/ 289 w 335"/>
                    <a:gd name="T21" fmla="*/ 31 h 285"/>
                    <a:gd name="T22" fmla="*/ 293 w 335"/>
                    <a:gd name="T23" fmla="*/ 36 h 285"/>
                    <a:gd name="T24" fmla="*/ 240 w 335"/>
                    <a:gd name="T25" fmla="*/ 36 h 285"/>
                    <a:gd name="T26" fmla="*/ 245 w 335"/>
                    <a:gd name="T27" fmla="*/ 31 h 285"/>
                    <a:gd name="T28" fmla="*/ 240 w 335"/>
                    <a:gd name="T29" fmla="*/ 27 h 285"/>
                    <a:gd name="T30" fmla="*/ 235 w 335"/>
                    <a:gd name="T31" fmla="*/ 31 h 285"/>
                    <a:gd name="T32" fmla="*/ 240 w 335"/>
                    <a:gd name="T33" fmla="*/ 36 h 285"/>
                    <a:gd name="T34" fmla="*/ 187 w 335"/>
                    <a:gd name="T35" fmla="*/ 36 h 285"/>
                    <a:gd name="T36" fmla="*/ 192 w 335"/>
                    <a:gd name="T37" fmla="*/ 31 h 285"/>
                    <a:gd name="T38" fmla="*/ 187 w 335"/>
                    <a:gd name="T39" fmla="*/ 27 h 285"/>
                    <a:gd name="T40" fmla="*/ 182 w 335"/>
                    <a:gd name="T41" fmla="*/ 31 h 285"/>
                    <a:gd name="T42" fmla="*/ 187 w 335"/>
                    <a:gd name="T43" fmla="*/ 36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5" h="285">
                      <a:moveTo>
                        <a:pt x="0" y="0"/>
                      </a:moveTo>
                      <a:cubicBezTo>
                        <a:pt x="335" y="0"/>
                        <a:pt x="335" y="0"/>
                        <a:pt x="335" y="0"/>
                      </a:cubicBezTo>
                      <a:cubicBezTo>
                        <a:pt x="335" y="285"/>
                        <a:pt x="335" y="285"/>
                        <a:pt x="335" y="285"/>
                      </a:cubicBezTo>
                      <a:cubicBezTo>
                        <a:pt x="0" y="285"/>
                        <a:pt x="0" y="285"/>
                        <a:pt x="0" y="285"/>
                      </a:cubicBezTo>
                      <a:cubicBezTo>
                        <a:pt x="0" y="0"/>
                        <a:pt x="0" y="0"/>
                        <a:pt x="0" y="0"/>
                      </a:cubicBezTo>
                      <a:close/>
                      <a:moveTo>
                        <a:pt x="0" y="64"/>
                      </a:moveTo>
                      <a:cubicBezTo>
                        <a:pt x="335" y="64"/>
                        <a:pt x="335" y="64"/>
                        <a:pt x="335" y="64"/>
                      </a:cubicBezTo>
                      <a:moveTo>
                        <a:pt x="293" y="36"/>
                      </a:moveTo>
                      <a:cubicBezTo>
                        <a:pt x="296" y="36"/>
                        <a:pt x="298" y="34"/>
                        <a:pt x="298" y="31"/>
                      </a:cubicBezTo>
                      <a:cubicBezTo>
                        <a:pt x="298" y="29"/>
                        <a:pt x="296" y="27"/>
                        <a:pt x="293" y="27"/>
                      </a:cubicBezTo>
                      <a:cubicBezTo>
                        <a:pt x="291" y="27"/>
                        <a:pt x="289" y="29"/>
                        <a:pt x="289" y="31"/>
                      </a:cubicBezTo>
                      <a:cubicBezTo>
                        <a:pt x="289" y="34"/>
                        <a:pt x="291" y="36"/>
                        <a:pt x="293" y="36"/>
                      </a:cubicBezTo>
                      <a:close/>
                      <a:moveTo>
                        <a:pt x="240" y="36"/>
                      </a:moveTo>
                      <a:cubicBezTo>
                        <a:pt x="243" y="36"/>
                        <a:pt x="245" y="34"/>
                        <a:pt x="245" y="31"/>
                      </a:cubicBezTo>
                      <a:cubicBezTo>
                        <a:pt x="245" y="29"/>
                        <a:pt x="243" y="27"/>
                        <a:pt x="240" y="27"/>
                      </a:cubicBezTo>
                      <a:cubicBezTo>
                        <a:pt x="238" y="27"/>
                        <a:pt x="235" y="29"/>
                        <a:pt x="235" y="31"/>
                      </a:cubicBezTo>
                      <a:cubicBezTo>
                        <a:pt x="235" y="34"/>
                        <a:pt x="238" y="36"/>
                        <a:pt x="240" y="36"/>
                      </a:cubicBezTo>
                      <a:close/>
                      <a:moveTo>
                        <a:pt x="187" y="36"/>
                      </a:moveTo>
                      <a:cubicBezTo>
                        <a:pt x="189" y="36"/>
                        <a:pt x="192" y="34"/>
                        <a:pt x="192" y="31"/>
                      </a:cubicBezTo>
                      <a:cubicBezTo>
                        <a:pt x="192" y="29"/>
                        <a:pt x="189" y="27"/>
                        <a:pt x="187" y="27"/>
                      </a:cubicBezTo>
                      <a:cubicBezTo>
                        <a:pt x="184" y="27"/>
                        <a:pt x="182" y="29"/>
                        <a:pt x="182" y="31"/>
                      </a:cubicBezTo>
                      <a:cubicBezTo>
                        <a:pt x="182" y="34"/>
                        <a:pt x="184" y="36"/>
                        <a:pt x="187" y="36"/>
                      </a:cubicBezTo>
                      <a:close/>
                    </a:path>
                  </a:pathLst>
                </a:custGeom>
                <a:noFill/>
                <a:ln w="12700"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20" name="Group 19">
                <a:extLst>
                  <a:ext uri="{FF2B5EF4-FFF2-40B4-BE49-F238E27FC236}">
                    <a16:creationId xmlns:a16="http://schemas.microsoft.com/office/drawing/2014/main" id="{12152532-463D-4EA7-ACF9-806EEA748E57}"/>
                  </a:ext>
                </a:extLst>
              </p:cNvPr>
              <p:cNvGrpSpPr/>
              <p:nvPr/>
            </p:nvGrpSpPr>
            <p:grpSpPr>
              <a:xfrm>
                <a:off x="8321799" y="3810958"/>
                <a:ext cx="415390" cy="415388"/>
                <a:chOff x="8434940" y="4202643"/>
                <a:chExt cx="498403" cy="498402"/>
              </a:xfrm>
            </p:grpSpPr>
            <p:sp>
              <p:nvSpPr>
                <p:cNvPr id="46" name="Oval 45">
                  <a:extLst>
                    <a:ext uri="{FF2B5EF4-FFF2-40B4-BE49-F238E27FC236}">
                      <a16:creationId xmlns:a16="http://schemas.microsoft.com/office/drawing/2014/main" id="{F44819DA-F56F-437C-B2A3-F9E318B4A04D}"/>
                    </a:ext>
                  </a:extLst>
                </p:cNvPr>
                <p:cNvSpPr/>
                <p:nvPr/>
              </p:nvSpPr>
              <p:spPr bwMode="auto">
                <a:xfrm>
                  <a:off x="8434940" y="4202643"/>
                  <a:ext cx="498403" cy="498402"/>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47" name="browser_4">
                  <a:extLst>
                    <a:ext uri="{FF2B5EF4-FFF2-40B4-BE49-F238E27FC236}">
                      <a16:creationId xmlns:a16="http://schemas.microsoft.com/office/drawing/2014/main" id="{EA87656A-BE65-436D-9168-3EF49B7946B4}"/>
                    </a:ext>
                  </a:extLst>
                </p:cNvPr>
                <p:cNvSpPr>
                  <a:spLocks noChangeAspect="1" noEditPoints="1"/>
                </p:cNvSpPr>
                <p:nvPr/>
              </p:nvSpPr>
              <p:spPr bwMode="auto">
                <a:xfrm>
                  <a:off x="8563047" y="4362127"/>
                  <a:ext cx="242188" cy="179435"/>
                </a:xfrm>
                <a:custGeom>
                  <a:avLst/>
                  <a:gdLst>
                    <a:gd name="T0" fmla="*/ 33 w 247"/>
                    <a:gd name="T1" fmla="*/ 100 h 183"/>
                    <a:gd name="T2" fmla="*/ 131 w 247"/>
                    <a:gd name="T3" fmla="*/ 100 h 183"/>
                    <a:gd name="T4" fmla="*/ 33 w 247"/>
                    <a:gd name="T5" fmla="*/ 150 h 183"/>
                    <a:gd name="T6" fmla="*/ 131 w 247"/>
                    <a:gd name="T7" fmla="*/ 150 h 183"/>
                    <a:gd name="T8" fmla="*/ 215 w 247"/>
                    <a:gd name="T9" fmla="*/ 124 h 183"/>
                    <a:gd name="T10" fmla="*/ 215 w 247"/>
                    <a:gd name="T11" fmla="*/ 100 h 183"/>
                    <a:gd name="T12" fmla="*/ 165 w 247"/>
                    <a:gd name="T13" fmla="*/ 100 h 183"/>
                    <a:gd name="T14" fmla="*/ 165 w 247"/>
                    <a:gd name="T15" fmla="*/ 150 h 183"/>
                    <a:gd name="T16" fmla="*/ 215 w 247"/>
                    <a:gd name="T17" fmla="*/ 150 h 183"/>
                    <a:gd name="T18" fmla="*/ 215 w 247"/>
                    <a:gd name="T19" fmla="*/ 124 h 183"/>
                    <a:gd name="T20" fmla="*/ 215 w 247"/>
                    <a:gd name="T21" fmla="*/ 50 h 183"/>
                    <a:gd name="T22" fmla="*/ 215 w 247"/>
                    <a:gd name="T23" fmla="*/ 33 h 183"/>
                    <a:gd name="T24" fmla="*/ 33 w 247"/>
                    <a:gd name="T25" fmla="*/ 33 h 183"/>
                    <a:gd name="T26" fmla="*/ 33 w 247"/>
                    <a:gd name="T27" fmla="*/ 68 h 183"/>
                    <a:gd name="T28" fmla="*/ 215 w 247"/>
                    <a:gd name="T29" fmla="*/ 68 h 183"/>
                    <a:gd name="T30" fmla="*/ 215 w 247"/>
                    <a:gd name="T31" fmla="*/ 50 h 183"/>
                    <a:gd name="T32" fmla="*/ 247 w 247"/>
                    <a:gd name="T33" fmla="*/ 92 h 183"/>
                    <a:gd name="T34" fmla="*/ 247 w 247"/>
                    <a:gd name="T35" fmla="*/ 0 h 183"/>
                    <a:gd name="T36" fmla="*/ 0 w 247"/>
                    <a:gd name="T37" fmla="*/ 0 h 183"/>
                    <a:gd name="T38" fmla="*/ 0 w 247"/>
                    <a:gd name="T39" fmla="*/ 183 h 183"/>
                    <a:gd name="T40" fmla="*/ 247 w 247"/>
                    <a:gd name="T41" fmla="*/ 183 h 183"/>
                    <a:gd name="T42" fmla="*/ 247 w 247"/>
                    <a:gd name="T43" fmla="*/ 92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7" h="183">
                      <a:moveTo>
                        <a:pt x="33" y="100"/>
                      </a:moveTo>
                      <a:lnTo>
                        <a:pt x="131" y="100"/>
                      </a:lnTo>
                      <a:moveTo>
                        <a:pt x="33" y="150"/>
                      </a:moveTo>
                      <a:lnTo>
                        <a:pt x="131" y="150"/>
                      </a:lnTo>
                      <a:moveTo>
                        <a:pt x="215" y="124"/>
                      </a:moveTo>
                      <a:lnTo>
                        <a:pt x="215" y="100"/>
                      </a:lnTo>
                      <a:lnTo>
                        <a:pt x="165" y="100"/>
                      </a:lnTo>
                      <a:lnTo>
                        <a:pt x="165" y="150"/>
                      </a:lnTo>
                      <a:lnTo>
                        <a:pt x="215" y="150"/>
                      </a:lnTo>
                      <a:lnTo>
                        <a:pt x="215" y="124"/>
                      </a:lnTo>
                      <a:moveTo>
                        <a:pt x="215" y="50"/>
                      </a:moveTo>
                      <a:lnTo>
                        <a:pt x="215" y="33"/>
                      </a:lnTo>
                      <a:lnTo>
                        <a:pt x="33" y="33"/>
                      </a:lnTo>
                      <a:lnTo>
                        <a:pt x="33" y="68"/>
                      </a:lnTo>
                      <a:lnTo>
                        <a:pt x="215" y="68"/>
                      </a:lnTo>
                      <a:lnTo>
                        <a:pt x="215" y="50"/>
                      </a:lnTo>
                      <a:moveTo>
                        <a:pt x="247" y="92"/>
                      </a:moveTo>
                      <a:lnTo>
                        <a:pt x="247" y="0"/>
                      </a:lnTo>
                      <a:lnTo>
                        <a:pt x="0" y="0"/>
                      </a:lnTo>
                      <a:lnTo>
                        <a:pt x="0" y="183"/>
                      </a:lnTo>
                      <a:lnTo>
                        <a:pt x="247" y="183"/>
                      </a:lnTo>
                      <a:lnTo>
                        <a:pt x="247" y="92"/>
                      </a:lnTo>
                    </a:path>
                  </a:pathLst>
                </a:custGeom>
                <a:noFill/>
                <a:ln w="12700"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21" name="Group 20">
                <a:extLst>
                  <a:ext uri="{FF2B5EF4-FFF2-40B4-BE49-F238E27FC236}">
                    <a16:creationId xmlns:a16="http://schemas.microsoft.com/office/drawing/2014/main" id="{97ECD2C8-9E87-41CE-BC87-BF9F7A2BDC16}"/>
                  </a:ext>
                </a:extLst>
              </p:cNvPr>
              <p:cNvGrpSpPr/>
              <p:nvPr/>
            </p:nvGrpSpPr>
            <p:grpSpPr>
              <a:xfrm>
                <a:off x="4345970" y="1093077"/>
                <a:ext cx="430322" cy="430320"/>
                <a:chOff x="8682536" y="1611842"/>
                <a:chExt cx="498403" cy="498402"/>
              </a:xfrm>
            </p:grpSpPr>
            <p:sp>
              <p:nvSpPr>
                <p:cNvPr id="44" name="Oval 43">
                  <a:extLst>
                    <a:ext uri="{FF2B5EF4-FFF2-40B4-BE49-F238E27FC236}">
                      <a16:creationId xmlns:a16="http://schemas.microsoft.com/office/drawing/2014/main" id="{4F669EB3-0538-4CCB-B01D-F5D70103437A}"/>
                    </a:ext>
                  </a:extLst>
                </p:cNvPr>
                <p:cNvSpPr/>
                <p:nvPr/>
              </p:nvSpPr>
              <p:spPr bwMode="auto">
                <a:xfrm>
                  <a:off x="8682536" y="1611842"/>
                  <a:ext cx="498403" cy="498402"/>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45" name="professional services">
                  <a:extLst>
                    <a:ext uri="{FF2B5EF4-FFF2-40B4-BE49-F238E27FC236}">
                      <a16:creationId xmlns:a16="http://schemas.microsoft.com/office/drawing/2014/main" id="{3721A723-470F-4073-89BE-9716A08692BF}"/>
                    </a:ext>
                  </a:extLst>
                </p:cNvPr>
                <p:cNvSpPr>
                  <a:spLocks noChangeAspect="1" noEditPoints="1"/>
                </p:cNvSpPr>
                <p:nvPr/>
              </p:nvSpPr>
              <p:spPr bwMode="auto">
                <a:xfrm>
                  <a:off x="8817513" y="1760401"/>
                  <a:ext cx="228461" cy="201284"/>
                </a:xfrm>
                <a:custGeom>
                  <a:avLst/>
                  <a:gdLst>
                    <a:gd name="T0" fmla="*/ 0 w 269"/>
                    <a:gd name="T1" fmla="*/ 192 h 237"/>
                    <a:gd name="T2" fmla="*/ 269 w 269"/>
                    <a:gd name="T3" fmla="*/ 192 h 237"/>
                    <a:gd name="T4" fmla="*/ 65 w 269"/>
                    <a:gd name="T5" fmla="*/ 109 h 237"/>
                    <a:gd name="T6" fmla="*/ 65 w 269"/>
                    <a:gd name="T7" fmla="*/ 154 h 237"/>
                    <a:gd name="T8" fmla="*/ 225 w 269"/>
                    <a:gd name="T9" fmla="*/ 154 h 237"/>
                    <a:gd name="T10" fmla="*/ 225 w 269"/>
                    <a:gd name="T11" fmla="*/ 70 h 237"/>
                    <a:gd name="T12" fmla="*/ 141 w 269"/>
                    <a:gd name="T13" fmla="*/ 70 h 237"/>
                    <a:gd name="T14" fmla="*/ 141 w 269"/>
                    <a:gd name="T15" fmla="*/ 109 h 237"/>
                    <a:gd name="T16" fmla="*/ 141 w 269"/>
                    <a:gd name="T17" fmla="*/ 109 h 237"/>
                    <a:gd name="T18" fmla="*/ 141 w 269"/>
                    <a:gd name="T19" fmla="*/ 39 h 237"/>
                    <a:gd name="T20" fmla="*/ 38 w 269"/>
                    <a:gd name="T21" fmla="*/ 39 h 237"/>
                    <a:gd name="T22" fmla="*/ 38 w 269"/>
                    <a:gd name="T23" fmla="*/ 109 h 237"/>
                    <a:gd name="T24" fmla="*/ 60 w 269"/>
                    <a:gd name="T25" fmla="*/ 109 h 237"/>
                    <a:gd name="T26" fmla="*/ 141 w 269"/>
                    <a:gd name="T27" fmla="*/ 109 h 237"/>
                    <a:gd name="T28" fmla="*/ 141 w 269"/>
                    <a:gd name="T29" fmla="*/ 109 h 237"/>
                    <a:gd name="T30" fmla="*/ 0 w 269"/>
                    <a:gd name="T31" fmla="*/ 0 h 237"/>
                    <a:gd name="T32" fmla="*/ 0 w 269"/>
                    <a:gd name="T33" fmla="*/ 237 h 237"/>
                    <a:gd name="T34" fmla="*/ 269 w 269"/>
                    <a:gd name="T35" fmla="*/ 237 h 237"/>
                    <a:gd name="T36" fmla="*/ 269 w 269"/>
                    <a:gd name="T37" fmla="*/ 0 h 237"/>
                    <a:gd name="T38" fmla="*/ 0 w 269"/>
                    <a:gd name="T39" fmla="*/ 0 h 237"/>
                    <a:gd name="T40" fmla="*/ 0 w 269"/>
                    <a:gd name="T41" fmla="*/ 0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9" h="237">
                      <a:moveTo>
                        <a:pt x="0" y="192"/>
                      </a:moveTo>
                      <a:lnTo>
                        <a:pt x="269" y="192"/>
                      </a:lnTo>
                      <a:moveTo>
                        <a:pt x="65" y="109"/>
                      </a:moveTo>
                      <a:lnTo>
                        <a:pt x="65" y="154"/>
                      </a:lnTo>
                      <a:lnTo>
                        <a:pt x="225" y="154"/>
                      </a:lnTo>
                      <a:lnTo>
                        <a:pt x="225" y="70"/>
                      </a:lnTo>
                      <a:lnTo>
                        <a:pt x="141" y="70"/>
                      </a:lnTo>
                      <a:moveTo>
                        <a:pt x="141" y="109"/>
                      </a:moveTo>
                      <a:lnTo>
                        <a:pt x="141" y="109"/>
                      </a:lnTo>
                      <a:lnTo>
                        <a:pt x="141" y="39"/>
                      </a:lnTo>
                      <a:lnTo>
                        <a:pt x="38" y="39"/>
                      </a:lnTo>
                      <a:lnTo>
                        <a:pt x="38" y="109"/>
                      </a:lnTo>
                      <a:lnTo>
                        <a:pt x="60" y="109"/>
                      </a:lnTo>
                      <a:lnTo>
                        <a:pt x="141" y="109"/>
                      </a:lnTo>
                      <a:lnTo>
                        <a:pt x="141" y="109"/>
                      </a:lnTo>
                      <a:moveTo>
                        <a:pt x="0" y="0"/>
                      </a:moveTo>
                      <a:lnTo>
                        <a:pt x="0" y="237"/>
                      </a:lnTo>
                      <a:lnTo>
                        <a:pt x="269" y="237"/>
                      </a:lnTo>
                      <a:lnTo>
                        <a:pt x="269" y="0"/>
                      </a:lnTo>
                      <a:lnTo>
                        <a:pt x="0" y="0"/>
                      </a:lnTo>
                      <a:lnTo>
                        <a:pt x="0" y="0"/>
                      </a:lnTo>
                    </a:path>
                  </a:pathLst>
                </a:custGeom>
                <a:noFill/>
                <a:ln w="12700"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sp>
            <p:nvSpPr>
              <p:cNvPr id="22" name="Oval 21">
                <a:extLst>
                  <a:ext uri="{FF2B5EF4-FFF2-40B4-BE49-F238E27FC236}">
                    <a16:creationId xmlns:a16="http://schemas.microsoft.com/office/drawing/2014/main" id="{E390400A-4A99-4AFD-ABAA-021371DDCD91}"/>
                  </a:ext>
                </a:extLst>
              </p:cNvPr>
              <p:cNvSpPr/>
              <p:nvPr/>
            </p:nvSpPr>
            <p:spPr bwMode="auto">
              <a:xfrm>
                <a:off x="5528241" y="728277"/>
                <a:ext cx="128028" cy="128028"/>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23" name="Oval 22">
                <a:extLst>
                  <a:ext uri="{FF2B5EF4-FFF2-40B4-BE49-F238E27FC236}">
                    <a16:creationId xmlns:a16="http://schemas.microsoft.com/office/drawing/2014/main" id="{11EBEEF3-F243-4E9E-BD51-86A61F7CC302}"/>
                  </a:ext>
                </a:extLst>
              </p:cNvPr>
              <p:cNvSpPr/>
              <p:nvPr/>
            </p:nvSpPr>
            <p:spPr bwMode="auto">
              <a:xfrm>
                <a:off x="4894115" y="5651434"/>
                <a:ext cx="128028" cy="128028"/>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24" name="Oval 23">
                <a:extLst>
                  <a:ext uri="{FF2B5EF4-FFF2-40B4-BE49-F238E27FC236}">
                    <a16:creationId xmlns:a16="http://schemas.microsoft.com/office/drawing/2014/main" id="{87D22FB7-34A2-4C8F-8299-E85E465A65CA}"/>
                  </a:ext>
                </a:extLst>
              </p:cNvPr>
              <p:cNvSpPr/>
              <p:nvPr/>
            </p:nvSpPr>
            <p:spPr bwMode="auto">
              <a:xfrm>
                <a:off x="8500083" y="2591837"/>
                <a:ext cx="128028" cy="128028"/>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cxnSp>
            <p:nvCxnSpPr>
              <p:cNvPr id="25" name="Straight Connector 24">
                <a:extLst>
                  <a:ext uri="{FF2B5EF4-FFF2-40B4-BE49-F238E27FC236}">
                    <a16:creationId xmlns:a16="http://schemas.microsoft.com/office/drawing/2014/main" id="{8591162D-7D19-4349-B89D-A9CE982C1E3F}"/>
                  </a:ext>
                </a:extLst>
              </p:cNvPr>
              <p:cNvCxnSpPr>
                <a:cxnSpLocks/>
                <a:stCxn id="44" idx="3"/>
                <a:endCxn id="56" idx="0"/>
              </p:cNvCxnSpPr>
              <p:nvPr/>
            </p:nvCxnSpPr>
            <p:spPr>
              <a:xfrm flipH="1">
                <a:off x="3543999" y="1460379"/>
                <a:ext cx="864987" cy="1682309"/>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26" name="Straight Connector 25">
                <a:extLst>
                  <a:ext uri="{FF2B5EF4-FFF2-40B4-BE49-F238E27FC236}">
                    <a16:creationId xmlns:a16="http://schemas.microsoft.com/office/drawing/2014/main" id="{00778B44-6BED-43AC-9C79-7A8250F34486}"/>
                  </a:ext>
                </a:extLst>
              </p:cNvPr>
              <p:cNvCxnSpPr>
                <a:stCxn id="56" idx="4"/>
                <a:endCxn id="48" idx="1"/>
              </p:cNvCxnSpPr>
              <p:nvPr/>
            </p:nvCxnSpPr>
            <p:spPr>
              <a:xfrm>
                <a:off x="3544000" y="3641090"/>
                <a:ext cx="354490" cy="1072165"/>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27" name="Straight Connector 26">
                <a:extLst>
                  <a:ext uri="{FF2B5EF4-FFF2-40B4-BE49-F238E27FC236}">
                    <a16:creationId xmlns:a16="http://schemas.microsoft.com/office/drawing/2014/main" id="{589FDCB7-9946-49EF-973E-C3E896D88EFF}"/>
                  </a:ext>
                </a:extLst>
              </p:cNvPr>
              <p:cNvCxnSpPr>
                <a:stCxn id="44" idx="7"/>
                <a:endCxn id="22" idx="3"/>
              </p:cNvCxnSpPr>
              <p:nvPr/>
            </p:nvCxnSpPr>
            <p:spPr>
              <a:xfrm flipV="1">
                <a:off x="4713269" y="837555"/>
                <a:ext cx="833722" cy="318541"/>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28" name="Straight Connector 27">
                <a:extLst>
                  <a:ext uri="{FF2B5EF4-FFF2-40B4-BE49-F238E27FC236}">
                    <a16:creationId xmlns:a16="http://schemas.microsoft.com/office/drawing/2014/main" id="{AC9F3976-DE65-4801-AAAA-DB2D60875603}"/>
                  </a:ext>
                </a:extLst>
              </p:cNvPr>
              <p:cNvCxnSpPr>
                <a:cxnSpLocks/>
                <a:stCxn id="44" idx="7"/>
                <a:endCxn id="50" idx="2"/>
              </p:cNvCxnSpPr>
              <p:nvPr/>
            </p:nvCxnSpPr>
            <p:spPr>
              <a:xfrm>
                <a:off x="4713269" y="1156096"/>
                <a:ext cx="2478910" cy="67709"/>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29" name="Straight Connector 28">
                <a:extLst>
                  <a:ext uri="{FF2B5EF4-FFF2-40B4-BE49-F238E27FC236}">
                    <a16:creationId xmlns:a16="http://schemas.microsoft.com/office/drawing/2014/main" id="{673DE2FA-6D5E-48A5-A451-78D1E691978B}"/>
                  </a:ext>
                </a:extLst>
              </p:cNvPr>
              <p:cNvCxnSpPr>
                <a:stCxn id="50" idx="5"/>
                <a:endCxn id="24" idx="1"/>
              </p:cNvCxnSpPr>
              <p:nvPr/>
            </p:nvCxnSpPr>
            <p:spPr>
              <a:xfrm>
                <a:off x="7613691" y="1398400"/>
                <a:ext cx="905141" cy="1212186"/>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0" name="Straight Connector 29">
                <a:extLst>
                  <a:ext uri="{FF2B5EF4-FFF2-40B4-BE49-F238E27FC236}">
                    <a16:creationId xmlns:a16="http://schemas.microsoft.com/office/drawing/2014/main" id="{0E511A2A-70B9-4DCD-9755-45C496222942}"/>
                  </a:ext>
                </a:extLst>
              </p:cNvPr>
              <p:cNvCxnSpPr>
                <a:stCxn id="46" idx="0"/>
                <a:endCxn id="24" idx="4"/>
              </p:cNvCxnSpPr>
              <p:nvPr/>
            </p:nvCxnSpPr>
            <p:spPr>
              <a:xfrm flipV="1">
                <a:off x="8529494" y="2719865"/>
                <a:ext cx="34603" cy="1091093"/>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1" name="Straight Connector 30">
                <a:extLst>
                  <a:ext uri="{FF2B5EF4-FFF2-40B4-BE49-F238E27FC236}">
                    <a16:creationId xmlns:a16="http://schemas.microsoft.com/office/drawing/2014/main" id="{AEFFDE40-6D20-4B4E-8951-E5783E107BA7}"/>
                  </a:ext>
                </a:extLst>
              </p:cNvPr>
              <p:cNvCxnSpPr>
                <a:cxnSpLocks/>
                <a:stCxn id="46" idx="4"/>
                <a:endCxn id="54" idx="7"/>
              </p:cNvCxnSpPr>
              <p:nvPr/>
            </p:nvCxnSpPr>
            <p:spPr>
              <a:xfrm flipH="1">
                <a:off x="7927696" y="4226346"/>
                <a:ext cx="601798" cy="979213"/>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2" name="Straight Connector 31">
                <a:extLst>
                  <a:ext uri="{FF2B5EF4-FFF2-40B4-BE49-F238E27FC236}">
                    <a16:creationId xmlns:a16="http://schemas.microsoft.com/office/drawing/2014/main" id="{FCE87A4A-EE01-4042-A199-E1C34D3C8F91}"/>
                  </a:ext>
                </a:extLst>
              </p:cNvPr>
              <p:cNvCxnSpPr>
                <a:stCxn id="54" idx="3"/>
                <a:endCxn id="23" idx="6"/>
              </p:cNvCxnSpPr>
              <p:nvPr/>
            </p:nvCxnSpPr>
            <p:spPr>
              <a:xfrm flipH="1">
                <a:off x="5022143" y="5486339"/>
                <a:ext cx="2624773" cy="229109"/>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3" name="Straight Connector 32">
                <a:extLst>
                  <a:ext uri="{FF2B5EF4-FFF2-40B4-BE49-F238E27FC236}">
                    <a16:creationId xmlns:a16="http://schemas.microsoft.com/office/drawing/2014/main" id="{41098EFA-2E47-43DF-92DA-F745076A4A97}"/>
                  </a:ext>
                </a:extLst>
              </p:cNvPr>
              <p:cNvCxnSpPr>
                <a:stCxn id="48" idx="4"/>
                <a:endCxn id="23" idx="2"/>
              </p:cNvCxnSpPr>
              <p:nvPr/>
            </p:nvCxnSpPr>
            <p:spPr>
              <a:xfrm>
                <a:off x="4074703" y="5138668"/>
                <a:ext cx="819412" cy="57678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4" name="Straight Connector 33">
                <a:extLst>
                  <a:ext uri="{FF2B5EF4-FFF2-40B4-BE49-F238E27FC236}">
                    <a16:creationId xmlns:a16="http://schemas.microsoft.com/office/drawing/2014/main" id="{66EB9322-EE4A-4BA5-9B9B-DCA5C0399E4B}"/>
                  </a:ext>
                </a:extLst>
              </p:cNvPr>
              <p:cNvCxnSpPr>
                <a:cxnSpLocks/>
                <a:stCxn id="44" idx="4"/>
                <a:endCxn id="48" idx="0"/>
              </p:cNvCxnSpPr>
              <p:nvPr/>
            </p:nvCxnSpPr>
            <p:spPr>
              <a:xfrm flipH="1">
                <a:off x="4074702" y="1523397"/>
                <a:ext cx="486425" cy="3116868"/>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5" name="Straight Connector 34">
                <a:extLst>
                  <a:ext uri="{FF2B5EF4-FFF2-40B4-BE49-F238E27FC236}">
                    <a16:creationId xmlns:a16="http://schemas.microsoft.com/office/drawing/2014/main" id="{E80043DB-3F16-41EF-A0F2-1040337FDE19}"/>
                  </a:ext>
                </a:extLst>
              </p:cNvPr>
              <p:cNvCxnSpPr>
                <a:cxnSpLocks/>
                <a:stCxn id="44" idx="5"/>
                <a:endCxn id="23" idx="1"/>
              </p:cNvCxnSpPr>
              <p:nvPr/>
            </p:nvCxnSpPr>
            <p:spPr>
              <a:xfrm>
                <a:off x="4713269" y="1460379"/>
                <a:ext cx="199596" cy="4209805"/>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6" name="Straight Connector 35">
                <a:extLst>
                  <a:ext uri="{FF2B5EF4-FFF2-40B4-BE49-F238E27FC236}">
                    <a16:creationId xmlns:a16="http://schemas.microsoft.com/office/drawing/2014/main" id="{75897515-4144-401D-976D-CFF0C115FB7B}"/>
                  </a:ext>
                </a:extLst>
              </p:cNvPr>
              <p:cNvCxnSpPr>
                <a:cxnSpLocks/>
                <a:endCxn id="56" idx="5"/>
              </p:cNvCxnSpPr>
              <p:nvPr/>
            </p:nvCxnSpPr>
            <p:spPr>
              <a:xfrm flipH="1" flipV="1">
                <a:off x="3720212" y="3568100"/>
                <a:ext cx="1157619" cy="2098228"/>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7" name="Straight Connector 36">
                <a:extLst>
                  <a:ext uri="{FF2B5EF4-FFF2-40B4-BE49-F238E27FC236}">
                    <a16:creationId xmlns:a16="http://schemas.microsoft.com/office/drawing/2014/main" id="{B040D1DB-EBFC-46D5-B72A-9BD36C70BF42}"/>
                  </a:ext>
                </a:extLst>
              </p:cNvPr>
              <p:cNvCxnSpPr>
                <a:cxnSpLocks/>
                <a:stCxn id="54" idx="2"/>
                <a:endCxn id="56" idx="6"/>
              </p:cNvCxnSpPr>
              <p:nvPr/>
            </p:nvCxnSpPr>
            <p:spPr>
              <a:xfrm flipH="1" flipV="1">
                <a:off x="3793201" y="3391889"/>
                <a:ext cx="3795563" cy="195406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8" name="Straight Connector 37">
                <a:extLst>
                  <a:ext uri="{FF2B5EF4-FFF2-40B4-BE49-F238E27FC236}">
                    <a16:creationId xmlns:a16="http://schemas.microsoft.com/office/drawing/2014/main" id="{FCEB4D88-2638-422F-9089-127ACB3B289A}"/>
                  </a:ext>
                </a:extLst>
              </p:cNvPr>
              <p:cNvCxnSpPr>
                <a:cxnSpLocks/>
                <a:stCxn id="46" idx="2"/>
                <a:endCxn id="56" idx="7"/>
              </p:cNvCxnSpPr>
              <p:nvPr/>
            </p:nvCxnSpPr>
            <p:spPr>
              <a:xfrm flipH="1" flipV="1">
                <a:off x="3720212" y="3215677"/>
                <a:ext cx="4601588" cy="802975"/>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9" name="Straight Connector 38">
                <a:extLst>
                  <a:ext uri="{FF2B5EF4-FFF2-40B4-BE49-F238E27FC236}">
                    <a16:creationId xmlns:a16="http://schemas.microsoft.com/office/drawing/2014/main" id="{7CAAB017-28CB-457B-B365-5F3E3A2F1053}"/>
                  </a:ext>
                </a:extLst>
              </p:cNvPr>
              <p:cNvCxnSpPr>
                <a:cxnSpLocks/>
                <a:stCxn id="50" idx="3"/>
                <a:endCxn id="56" idx="7"/>
              </p:cNvCxnSpPr>
              <p:nvPr/>
            </p:nvCxnSpPr>
            <p:spPr>
              <a:xfrm flipH="1">
                <a:off x="3720212" y="1398401"/>
                <a:ext cx="3544287" cy="1817276"/>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40" name="Straight Connector 39">
                <a:extLst>
                  <a:ext uri="{FF2B5EF4-FFF2-40B4-BE49-F238E27FC236}">
                    <a16:creationId xmlns:a16="http://schemas.microsoft.com/office/drawing/2014/main" id="{393B6684-5025-411C-A972-576C45C4E69A}"/>
                  </a:ext>
                </a:extLst>
              </p:cNvPr>
              <p:cNvCxnSpPr>
                <a:cxnSpLocks/>
                <a:stCxn id="50" idx="4"/>
                <a:endCxn id="46" idx="1"/>
              </p:cNvCxnSpPr>
              <p:nvPr/>
            </p:nvCxnSpPr>
            <p:spPr>
              <a:xfrm>
                <a:off x="7439095" y="1470720"/>
                <a:ext cx="943537" cy="240107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41" name="Straight Connector 40">
                <a:extLst>
                  <a:ext uri="{FF2B5EF4-FFF2-40B4-BE49-F238E27FC236}">
                    <a16:creationId xmlns:a16="http://schemas.microsoft.com/office/drawing/2014/main" id="{C4186851-F7D3-4F7E-851D-DFFA1E66F6F9}"/>
                  </a:ext>
                </a:extLst>
              </p:cNvPr>
              <p:cNvCxnSpPr>
                <a:cxnSpLocks/>
                <a:stCxn id="24" idx="1"/>
                <a:endCxn id="44" idx="6"/>
              </p:cNvCxnSpPr>
              <p:nvPr/>
            </p:nvCxnSpPr>
            <p:spPr>
              <a:xfrm flipH="1" flipV="1">
                <a:off x="4776288" y="1308238"/>
                <a:ext cx="3742545" cy="1302349"/>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42" name="Straight Connector 41">
                <a:extLst>
                  <a:ext uri="{FF2B5EF4-FFF2-40B4-BE49-F238E27FC236}">
                    <a16:creationId xmlns:a16="http://schemas.microsoft.com/office/drawing/2014/main" id="{2FAA8F3D-78CB-430C-B53C-29B9D4C88093}"/>
                  </a:ext>
                </a:extLst>
              </p:cNvPr>
              <p:cNvCxnSpPr>
                <a:cxnSpLocks/>
                <a:stCxn id="54" idx="0"/>
                <a:endCxn id="50" idx="4"/>
              </p:cNvCxnSpPr>
              <p:nvPr/>
            </p:nvCxnSpPr>
            <p:spPr>
              <a:xfrm flipH="1" flipV="1">
                <a:off x="7439095" y="1470720"/>
                <a:ext cx="348212" cy="3676687"/>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43" name="Straight Connector 42">
                <a:extLst>
                  <a:ext uri="{FF2B5EF4-FFF2-40B4-BE49-F238E27FC236}">
                    <a16:creationId xmlns:a16="http://schemas.microsoft.com/office/drawing/2014/main" id="{B019B57D-766E-4AB7-A238-49E0F440427A}"/>
                  </a:ext>
                </a:extLst>
              </p:cNvPr>
              <p:cNvCxnSpPr>
                <a:cxnSpLocks/>
                <a:stCxn id="54" idx="1"/>
                <a:endCxn id="44" idx="5"/>
              </p:cNvCxnSpPr>
              <p:nvPr/>
            </p:nvCxnSpPr>
            <p:spPr>
              <a:xfrm flipH="1" flipV="1">
                <a:off x="4713269" y="1460379"/>
                <a:ext cx="2933647" cy="374518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grpSp>
        <p:sp>
          <p:nvSpPr>
            <p:cNvPr id="58" name="Oval 57">
              <a:extLst>
                <a:ext uri="{FF2B5EF4-FFF2-40B4-BE49-F238E27FC236}">
                  <a16:creationId xmlns:a16="http://schemas.microsoft.com/office/drawing/2014/main" id="{7D66F3A5-2EAB-4A7E-9966-DC5D4EBD6914}"/>
                </a:ext>
              </a:extLst>
            </p:cNvPr>
            <p:cNvSpPr/>
            <p:nvPr userDrawn="1"/>
          </p:nvSpPr>
          <p:spPr bwMode="auto">
            <a:xfrm>
              <a:off x="4060839" y="1393172"/>
              <a:ext cx="4071658" cy="4071658"/>
            </a:xfrm>
            <a:prstGeom prst="ellipse">
              <a:avLst/>
            </a:prstGeom>
            <a:solidFill>
              <a:srgbClr val="E6E6E6"/>
            </a:solidFill>
            <a:ln>
              <a:noFill/>
            </a:ln>
            <a:effectLst>
              <a:innerShdw blurRad="355600" dir="5400000">
                <a:prstClr val="black">
                  <a:alpha val="25000"/>
                </a:prstClr>
              </a:inn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59" name="Group 58">
              <a:extLst>
                <a:ext uri="{FF2B5EF4-FFF2-40B4-BE49-F238E27FC236}">
                  <a16:creationId xmlns:a16="http://schemas.microsoft.com/office/drawing/2014/main" id="{F33CE9D2-791E-41BC-94EE-680E5CE9CD71}"/>
                </a:ext>
              </a:extLst>
            </p:cNvPr>
            <p:cNvGrpSpPr/>
            <p:nvPr userDrawn="1"/>
          </p:nvGrpSpPr>
          <p:grpSpPr>
            <a:xfrm>
              <a:off x="4276751" y="1547040"/>
              <a:ext cx="3453848" cy="3749954"/>
              <a:chOff x="4186365" y="1448904"/>
              <a:chExt cx="3634620" cy="3946225"/>
            </a:xfrm>
          </p:grpSpPr>
          <p:grpSp>
            <p:nvGrpSpPr>
              <p:cNvPr id="60" name="Group 59">
                <a:extLst>
                  <a:ext uri="{FF2B5EF4-FFF2-40B4-BE49-F238E27FC236}">
                    <a16:creationId xmlns:a16="http://schemas.microsoft.com/office/drawing/2014/main" id="{C73E592A-8484-4121-8CF1-BA910CFA95BB}"/>
                  </a:ext>
                </a:extLst>
              </p:cNvPr>
              <p:cNvGrpSpPr/>
              <p:nvPr/>
            </p:nvGrpSpPr>
            <p:grpSpPr>
              <a:xfrm>
                <a:off x="5490775" y="4405535"/>
                <a:ext cx="363171" cy="363169"/>
                <a:chOff x="12338847" y="3736105"/>
                <a:chExt cx="410503" cy="410501"/>
              </a:xfrm>
              <a:solidFill>
                <a:srgbClr val="0078D4"/>
              </a:solidFill>
            </p:grpSpPr>
            <p:sp>
              <p:nvSpPr>
                <p:cNvPr id="104" name="Oval 103">
                  <a:extLst>
                    <a:ext uri="{FF2B5EF4-FFF2-40B4-BE49-F238E27FC236}">
                      <a16:creationId xmlns:a16="http://schemas.microsoft.com/office/drawing/2014/main" id="{B0D6B8ED-94AF-423D-9A70-A682A71B7DEA}"/>
                    </a:ext>
                  </a:extLst>
                </p:cNvPr>
                <p:cNvSpPr/>
                <p:nvPr/>
              </p:nvSpPr>
              <p:spPr bwMode="auto">
                <a:xfrm>
                  <a:off x="12338847" y="3736105"/>
                  <a:ext cx="410503" cy="410501"/>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105" name="directory_2">
                  <a:extLst>
                    <a:ext uri="{FF2B5EF4-FFF2-40B4-BE49-F238E27FC236}">
                      <a16:creationId xmlns:a16="http://schemas.microsoft.com/office/drawing/2014/main" id="{40B2F43F-8212-4097-B1DA-8696180299CE}"/>
                    </a:ext>
                  </a:extLst>
                </p:cNvPr>
                <p:cNvSpPr>
                  <a:spLocks noChangeAspect="1" noEditPoints="1"/>
                </p:cNvSpPr>
                <p:nvPr/>
              </p:nvSpPr>
              <p:spPr bwMode="auto">
                <a:xfrm>
                  <a:off x="12457549" y="3854431"/>
                  <a:ext cx="173099" cy="173851"/>
                </a:xfrm>
                <a:custGeom>
                  <a:avLst/>
                  <a:gdLst>
                    <a:gd name="T0" fmla="*/ 91 w 317"/>
                    <a:gd name="T1" fmla="*/ 135 h 318"/>
                    <a:gd name="T2" fmla="*/ 126 w 317"/>
                    <a:gd name="T3" fmla="*/ 100 h 318"/>
                    <a:gd name="T4" fmla="*/ 162 w 317"/>
                    <a:gd name="T5" fmla="*/ 135 h 318"/>
                    <a:gd name="T6" fmla="*/ 126 w 317"/>
                    <a:gd name="T7" fmla="*/ 170 h 318"/>
                    <a:gd name="T8" fmla="*/ 91 w 317"/>
                    <a:gd name="T9" fmla="*/ 135 h 318"/>
                    <a:gd name="T10" fmla="*/ 190 w 317"/>
                    <a:gd name="T11" fmla="*/ 234 h 318"/>
                    <a:gd name="T12" fmla="*/ 126 w 317"/>
                    <a:gd name="T13" fmla="*/ 170 h 318"/>
                    <a:gd name="T14" fmla="*/ 63 w 317"/>
                    <a:gd name="T15" fmla="*/ 234 h 318"/>
                    <a:gd name="T16" fmla="*/ 0 w 317"/>
                    <a:gd name="T17" fmla="*/ 284 h 318"/>
                    <a:gd name="T18" fmla="*/ 34 w 317"/>
                    <a:gd name="T19" fmla="*/ 318 h 318"/>
                    <a:gd name="T20" fmla="*/ 283 w 317"/>
                    <a:gd name="T21" fmla="*/ 318 h 318"/>
                    <a:gd name="T22" fmla="*/ 317 w 317"/>
                    <a:gd name="T23" fmla="*/ 284 h 318"/>
                    <a:gd name="T24" fmla="*/ 317 w 317"/>
                    <a:gd name="T25" fmla="*/ 35 h 318"/>
                    <a:gd name="T26" fmla="*/ 283 w 317"/>
                    <a:gd name="T27" fmla="*/ 1 h 318"/>
                    <a:gd name="T28" fmla="*/ 34 w 317"/>
                    <a:gd name="T29" fmla="*/ 1 h 318"/>
                    <a:gd name="T30" fmla="*/ 0 w 317"/>
                    <a:gd name="T31" fmla="*/ 35 h 318"/>
                    <a:gd name="T32" fmla="*/ 0 w 317"/>
                    <a:gd name="T33" fmla="*/ 284 h 318"/>
                    <a:gd name="T34" fmla="*/ 239 w 317"/>
                    <a:gd name="T35" fmla="*/ 318 h 318"/>
                    <a:gd name="T36" fmla="*/ 239 w 317"/>
                    <a:gd name="T37" fmla="*/ 0 h 318"/>
                    <a:gd name="T38" fmla="*/ 239 w 317"/>
                    <a:gd name="T39" fmla="*/ 107 h 318"/>
                    <a:gd name="T40" fmla="*/ 317 w 317"/>
                    <a:gd name="T41" fmla="*/ 107 h 318"/>
                    <a:gd name="T42" fmla="*/ 239 w 317"/>
                    <a:gd name="T43" fmla="*/ 212 h 318"/>
                    <a:gd name="T44" fmla="*/ 317 w 317"/>
                    <a:gd name="T45" fmla="*/ 212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7" h="318">
                      <a:moveTo>
                        <a:pt x="91" y="135"/>
                      </a:moveTo>
                      <a:cubicBezTo>
                        <a:pt x="91" y="115"/>
                        <a:pt x="107" y="100"/>
                        <a:pt x="126" y="100"/>
                      </a:cubicBezTo>
                      <a:cubicBezTo>
                        <a:pt x="146" y="100"/>
                        <a:pt x="162" y="115"/>
                        <a:pt x="162" y="135"/>
                      </a:cubicBezTo>
                      <a:cubicBezTo>
                        <a:pt x="162" y="154"/>
                        <a:pt x="146" y="170"/>
                        <a:pt x="126" y="170"/>
                      </a:cubicBezTo>
                      <a:cubicBezTo>
                        <a:pt x="107" y="170"/>
                        <a:pt x="91" y="154"/>
                        <a:pt x="91" y="135"/>
                      </a:cubicBezTo>
                      <a:close/>
                      <a:moveTo>
                        <a:pt x="190" y="234"/>
                      </a:moveTo>
                      <a:cubicBezTo>
                        <a:pt x="190" y="198"/>
                        <a:pt x="161" y="170"/>
                        <a:pt x="126" y="170"/>
                      </a:cubicBezTo>
                      <a:cubicBezTo>
                        <a:pt x="92" y="170"/>
                        <a:pt x="63" y="198"/>
                        <a:pt x="63" y="234"/>
                      </a:cubicBezTo>
                      <a:moveTo>
                        <a:pt x="0" y="284"/>
                      </a:moveTo>
                      <a:cubicBezTo>
                        <a:pt x="0" y="303"/>
                        <a:pt x="15" y="318"/>
                        <a:pt x="34" y="318"/>
                      </a:cubicBezTo>
                      <a:cubicBezTo>
                        <a:pt x="283" y="318"/>
                        <a:pt x="283" y="318"/>
                        <a:pt x="283" y="318"/>
                      </a:cubicBezTo>
                      <a:cubicBezTo>
                        <a:pt x="301" y="318"/>
                        <a:pt x="317" y="303"/>
                        <a:pt x="317" y="284"/>
                      </a:cubicBezTo>
                      <a:cubicBezTo>
                        <a:pt x="317" y="35"/>
                        <a:pt x="317" y="35"/>
                        <a:pt x="317" y="35"/>
                      </a:cubicBezTo>
                      <a:cubicBezTo>
                        <a:pt x="317" y="16"/>
                        <a:pt x="301" y="1"/>
                        <a:pt x="283" y="1"/>
                      </a:cubicBezTo>
                      <a:cubicBezTo>
                        <a:pt x="34" y="1"/>
                        <a:pt x="34" y="1"/>
                        <a:pt x="34" y="1"/>
                      </a:cubicBezTo>
                      <a:cubicBezTo>
                        <a:pt x="15" y="1"/>
                        <a:pt x="0" y="16"/>
                        <a:pt x="0" y="35"/>
                      </a:cubicBezTo>
                      <a:lnTo>
                        <a:pt x="0" y="284"/>
                      </a:lnTo>
                      <a:close/>
                      <a:moveTo>
                        <a:pt x="239" y="318"/>
                      </a:moveTo>
                      <a:cubicBezTo>
                        <a:pt x="239" y="0"/>
                        <a:pt x="239" y="0"/>
                        <a:pt x="239" y="0"/>
                      </a:cubicBezTo>
                      <a:moveTo>
                        <a:pt x="239" y="107"/>
                      </a:moveTo>
                      <a:cubicBezTo>
                        <a:pt x="317" y="107"/>
                        <a:pt x="317" y="107"/>
                        <a:pt x="317" y="107"/>
                      </a:cubicBezTo>
                      <a:moveTo>
                        <a:pt x="239" y="212"/>
                      </a:moveTo>
                      <a:cubicBezTo>
                        <a:pt x="317" y="212"/>
                        <a:pt x="317" y="212"/>
                        <a:pt x="317" y="212"/>
                      </a:cubicBezTo>
                    </a:path>
                  </a:pathLst>
                </a:custGeom>
                <a:noFill/>
                <a:ln w="952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1" name="Group 60">
                <a:extLst>
                  <a:ext uri="{FF2B5EF4-FFF2-40B4-BE49-F238E27FC236}">
                    <a16:creationId xmlns:a16="http://schemas.microsoft.com/office/drawing/2014/main" id="{432D27AD-96D7-413C-B24A-6AE823EF46C7}"/>
                  </a:ext>
                </a:extLst>
              </p:cNvPr>
              <p:cNvGrpSpPr/>
              <p:nvPr/>
            </p:nvGrpSpPr>
            <p:grpSpPr>
              <a:xfrm>
                <a:off x="4909378" y="2039662"/>
                <a:ext cx="363171" cy="363169"/>
                <a:chOff x="4952196" y="1976770"/>
                <a:chExt cx="363171" cy="363169"/>
              </a:xfrm>
            </p:grpSpPr>
            <p:sp>
              <p:nvSpPr>
                <p:cNvPr id="102" name="Oval 101">
                  <a:extLst>
                    <a:ext uri="{FF2B5EF4-FFF2-40B4-BE49-F238E27FC236}">
                      <a16:creationId xmlns:a16="http://schemas.microsoft.com/office/drawing/2014/main" id="{62E986F1-2FF5-4D19-9963-293451109CAD}"/>
                    </a:ext>
                  </a:extLst>
                </p:cNvPr>
                <p:cNvSpPr/>
                <p:nvPr/>
              </p:nvSpPr>
              <p:spPr bwMode="auto">
                <a:xfrm>
                  <a:off x="4952196" y="1976770"/>
                  <a:ext cx="363171" cy="363169"/>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103" name="mail">
                  <a:extLst>
                    <a:ext uri="{FF2B5EF4-FFF2-40B4-BE49-F238E27FC236}">
                      <a16:creationId xmlns:a16="http://schemas.microsoft.com/office/drawing/2014/main" id="{6926F991-6D8C-46DF-83E5-77A57BAC95F1}"/>
                    </a:ext>
                  </a:extLst>
                </p:cNvPr>
                <p:cNvSpPr>
                  <a:spLocks noChangeAspect="1" noEditPoints="1"/>
                </p:cNvSpPr>
                <p:nvPr/>
              </p:nvSpPr>
              <p:spPr bwMode="auto">
                <a:xfrm>
                  <a:off x="5046560" y="2106023"/>
                  <a:ext cx="174439" cy="104665"/>
                </a:xfrm>
                <a:custGeom>
                  <a:avLst/>
                  <a:gdLst>
                    <a:gd name="T0" fmla="*/ 245 w 245"/>
                    <a:gd name="T1" fmla="*/ 75 h 147"/>
                    <a:gd name="T2" fmla="*/ 245 w 245"/>
                    <a:gd name="T3" fmla="*/ 147 h 147"/>
                    <a:gd name="T4" fmla="*/ 0 w 245"/>
                    <a:gd name="T5" fmla="*/ 147 h 147"/>
                    <a:gd name="T6" fmla="*/ 0 w 245"/>
                    <a:gd name="T7" fmla="*/ 0 h 147"/>
                    <a:gd name="T8" fmla="*/ 245 w 245"/>
                    <a:gd name="T9" fmla="*/ 0 h 147"/>
                    <a:gd name="T10" fmla="*/ 245 w 245"/>
                    <a:gd name="T11" fmla="*/ 75 h 147"/>
                    <a:gd name="T12" fmla="*/ 0 w 245"/>
                    <a:gd name="T13" fmla="*/ 0 h 147"/>
                    <a:gd name="T14" fmla="*/ 123 w 245"/>
                    <a:gd name="T15" fmla="*/ 73 h 147"/>
                    <a:gd name="T16" fmla="*/ 245 w 245"/>
                    <a:gd name="T17" fmla="*/ 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5" h="147">
                      <a:moveTo>
                        <a:pt x="245" y="75"/>
                      </a:moveTo>
                      <a:lnTo>
                        <a:pt x="245" y="147"/>
                      </a:lnTo>
                      <a:lnTo>
                        <a:pt x="0" y="147"/>
                      </a:lnTo>
                      <a:lnTo>
                        <a:pt x="0" y="0"/>
                      </a:lnTo>
                      <a:lnTo>
                        <a:pt x="245" y="0"/>
                      </a:lnTo>
                      <a:lnTo>
                        <a:pt x="245" y="75"/>
                      </a:lnTo>
                      <a:moveTo>
                        <a:pt x="0" y="0"/>
                      </a:moveTo>
                      <a:lnTo>
                        <a:pt x="123" y="73"/>
                      </a:lnTo>
                      <a:lnTo>
                        <a:pt x="245" y="0"/>
                      </a:lnTo>
                    </a:path>
                  </a:pathLst>
                </a:custGeom>
                <a:noFill/>
                <a:ln w="952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2" name="Group 61">
                <a:extLst>
                  <a:ext uri="{FF2B5EF4-FFF2-40B4-BE49-F238E27FC236}">
                    <a16:creationId xmlns:a16="http://schemas.microsoft.com/office/drawing/2014/main" id="{D8F68782-B54B-4B20-985C-DD0B6AB702BD}"/>
                  </a:ext>
                </a:extLst>
              </p:cNvPr>
              <p:cNvGrpSpPr/>
              <p:nvPr/>
            </p:nvGrpSpPr>
            <p:grpSpPr>
              <a:xfrm>
                <a:off x="4382259" y="3691181"/>
                <a:ext cx="559320" cy="559317"/>
                <a:chOff x="13761047" y="3611693"/>
                <a:chExt cx="632216" cy="632213"/>
              </a:xfrm>
              <a:solidFill>
                <a:srgbClr val="0078D4"/>
              </a:solidFill>
            </p:grpSpPr>
            <p:sp>
              <p:nvSpPr>
                <p:cNvPr id="100" name="Oval 99">
                  <a:extLst>
                    <a:ext uri="{FF2B5EF4-FFF2-40B4-BE49-F238E27FC236}">
                      <a16:creationId xmlns:a16="http://schemas.microsoft.com/office/drawing/2014/main" id="{1E312B5E-D1E9-4F4A-80F7-1DA84DED5807}"/>
                    </a:ext>
                  </a:extLst>
                </p:cNvPr>
                <p:cNvSpPr/>
                <p:nvPr/>
              </p:nvSpPr>
              <p:spPr bwMode="auto">
                <a:xfrm>
                  <a:off x="13761047" y="3611693"/>
                  <a:ext cx="632216" cy="632213"/>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101" name="calendar_4">
                  <a:extLst>
                    <a:ext uri="{FF2B5EF4-FFF2-40B4-BE49-F238E27FC236}">
                      <a16:creationId xmlns:a16="http://schemas.microsoft.com/office/drawing/2014/main" id="{8D6210B1-DB8C-4C98-9E53-5AECA644486A}"/>
                    </a:ext>
                  </a:extLst>
                </p:cNvPr>
                <p:cNvSpPr>
                  <a:spLocks noChangeAspect="1" noEditPoints="1"/>
                </p:cNvSpPr>
                <p:nvPr/>
              </p:nvSpPr>
              <p:spPr bwMode="auto">
                <a:xfrm>
                  <a:off x="13937413" y="3793787"/>
                  <a:ext cx="279483" cy="268026"/>
                </a:xfrm>
                <a:custGeom>
                  <a:avLst/>
                  <a:gdLst>
                    <a:gd name="T0" fmla="*/ 244 w 244"/>
                    <a:gd name="T1" fmla="*/ 135 h 234"/>
                    <a:gd name="T2" fmla="*/ 244 w 244"/>
                    <a:gd name="T3" fmla="*/ 234 h 234"/>
                    <a:gd name="T4" fmla="*/ 0 w 244"/>
                    <a:gd name="T5" fmla="*/ 234 h 234"/>
                    <a:gd name="T6" fmla="*/ 0 w 244"/>
                    <a:gd name="T7" fmla="*/ 24 h 234"/>
                    <a:gd name="T8" fmla="*/ 244 w 244"/>
                    <a:gd name="T9" fmla="*/ 24 h 234"/>
                    <a:gd name="T10" fmla="*/ 244 w 244"/>
                    <a:gd name="T11" fmla="*/ 135 h 234"/>
                    <a:gd name="T12" fmla="*/ 0 w 244"/>
                    <a:gd name="T13" fmla="*/ 72 h 234"/>
                    <a:gd name="T14" fmla="*/ 244 w 244"/>
                    <a:gd name="T15" fmla="*/ 72 h 234"/>
                    <a:gd name="T16" fmla="*/ 50 w 244"/>
                    <a:gd name="T17" fmla="*/ 0 h 234"/>
                    <a:gd name="T18" fmla="*/ 50 w 244"/>
                    <a:gd name="T19" fmla="*/ 50 h 234"/>
                    <a:gd name="T20" fmla="*/ 195 w 244"/>
                    <a:gd name="T21" fmla="*/ 0 h 234"/>
                    <a:gd name="T22" fmla="*/ 195 w 244"/>
                    <a:gd name="T23" fmla="*/ 50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4" h="234">
                      <a:moveTo>
                        <a:pt x="244" y="135"/>
                      </a:moveTo>
                      <a:lnTo>
                        <a:pt x="244" y="234"/>
                      </a:lnTo>
                      <a:lnTo>
                        <a:pt x="0" y="234"/>
                      </a:lnTo>
                      <a:lnTo>
                        <a:pt x="0" y="24"/>
                      </a:lnTo>
                      <a:lnTo>
                        <a:pt x="244" y="24"/>
                      </a:lnTo>
                      <a:lnTo>
                        <a:pt x="244" y="135"/>
                      </a:lnTo>
                      <a:moveTo>
                        <a:pt x="0" y="72"/>
                      </a:moveTo>
                      <a:lnTo>
                        <a:pt x="244" y="72"/>
                      </a:lnTo>
                      <a:moveTo>
                        <a:pt x="50" y="0"/>
                      </a:moveTo>
                      <a:lnTo>
                        <a:pt x="50" y="50"/>
                      </a:lnTo>
                      <a:moveTo>
                        <a:pt x="195" y="0"/>
                      </a:moveTo>
                      <a:lnTo>
                        <a:pt x="195" y="50"/>
                      </a:lnTo>
                    </a:path>
                  </a:pathLst>
                </a:custGeom>
                <a:noFill/>
                <a:ln w="1587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3" name="Group 62">
                <a:extLst>
                  <a:ext uri="{FF2B5EF4-FFF2-40B4-BE49-F238E27FC236}">
                    <a16:creationId xmlns:a16="http://schemas.microsoft.com/office/drawing/2014/main" id="{3E95FE9A-79C1-4DCE-91EE-91ACBB1C95AD}"/>
                  </a:ext>
                </a:extLst>
              </p:cNvPr>
              <p:cNvGrpSpPr>
                <a:grpSpLocks/>
              </p:cNvGrpSpPr>
              <p:nvPr/>
            </p:nvGrpSpPr>
            <p:grpSpPr>
              <a:xfrm>
                <a:off x="7110271" y="4023388"/>
                <a:ext cx="563733" cy="563732"/>
                <a:chOff x="13803529" y="3916500"/>
                <a:chExt cx="745835" cy="745835"/>
              </a:xfrm>
              <a:solidFill>
                <a:srgbClr val="0078D4"/>
              </a:solidFill>
            </p:grpSpPr>
            <p:sp>
              <p:nvSpPr>
                <p:cNvPr id="98" name="Oval 97">
                  <a:extLst>
                    <a:ext uri="{FF2B5EF4-FFF2-40B4-BE49-F238E27FC236}">
                      <a16:creationId xmlns:a16="http://schemas.microsoft.com/office/drawing/2014/main" id="{EF2074ED-C08B-4A13-AA3C-FC8FF86110F0}"/>
                    </a:ext>
                  </a:extLst>
                </p:cNvPr>
                <p:cNvSpPr/>
                <p:nvPr/>
              </p:nvSpPr>
              <p:spPr bwMode="auto">
                <a:xfrm>
                  <a:off x="13803529" y="3916500"/>
                  <a:ext cx="745835" cy="745835"/>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99" name="Freeform 5">
                  <a:extLst>
                    <a:ext uri="{FF2B5EF4-FFF2-40B4-BE49-F238E27FC236}">
                      <a16:creationId xmlns:a16="http://schemas.microsoft.com/office/drawing/2014/main" id="{167A86B1-8391-4612-97D1-8F3B6318471D}"/>
                    </a:ext>
                  </a:extLst>
                </p:cNvPr>
                <p:cNvSpPr>
                  <a:spLocks noEditPoints="1"/>
                </p:cNvSpPr>
                <p:nvPr/>
              </p:nvSpPr>
              <p:spPr bwMode="auto">
                <a:xfrm>
                  <a:off x="13998036" y="4138595"/>
                  <a:ext cx="356822" cy="301644"/>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1587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4" name="Group 63">
                <a:extLst>
                  <a:ext uri="{FF2B5EF4-FFF2-40B4-BE49-F238E27FC236}">
                    <a16:creationId xmlns:a16="http://schemas.microsoft.com/office/drawing/2014/main" id="{F46E7181-FE43-4085-8673-FC4CD9536051}"/>
                  </a:ext>
                </a:extLst>
              </p:cNvPr>
              <p:cNvGrpSpPr/>
              <p:nvPr/>
            </p:nvGrpSpPr>
            <p:grpSpPr>
              <a:xfrm>
                <a:off x="4186365" y="2753125"/>
                <a:ext cx="468106" cy="468106"/>
                <a:chOff x="3968201" y="2753125"/>
                <a:chExt cx="468106" cy="468106"/>
              </a:xfrm>
            </p:grpSpPr>
            <p:sp>
              <p:nvSpPr>
                <p:cNvPr id="96" name="Oval 95">
                  <a:extLst>
                    <a:ext uri="{FF2B5EF4-FFF2-40B4-BE49-F238E27FC236}">
                      <a16:creationId xmlns:a16="http://schemas.microsoft.com/office/drawing/2014/main" id="{52141838-C7E3-463A-9BF1-C7B18EBB1FE4}"/>
                    </a:ext>
                  </a:extLst>
                </p:cNvPr>
                <p:cNvSpPr/>
                <p:nvPr/>
              </p:nvSpPr>
              <p:spPr bwMode="auto">
                <a:xfrm>
                  <a:off x="3968201" y="2753125"/>
                  <a:ext cx="468106" cy="468106"/>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97" name="Freeform 5">
                  <a:extLst>
                    <a:ext uri="{FF2B5EF4-FFF2-40B4-BE49-F238E27FC236}">
                      <a16:creationId xmlns:a16="http://schemas.microsoft.com/office/drawing/2014/main" id="{6F5F5DF0-9901-4501-BBB8-335D42FFF719}"/>
                    </a:ext>
                  </a:extLst>
                </p:cNvPr>
                <p:cNvSpPr>
                  <a:spLocks noEditPoints="1"/>
                </p:cNvSpPr>
                <p:nvPr/>
              </p:nvSpPr>
              <p:spPr bwMode="auto">
                <a:xfrm>
                  <a:off x="4131735" y="2908395"/>
                  <a:ext cx="141025" cy="15757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5" name="Group 64">
                <a:extLst>
                  <a:ext uri="{FF2B5EF4-FFF2-40B4-BE49-F238E27FC236}">
                    <a16:creationId xmlns:a16="http://schemas.microsoft.com/office/drawing/2014/main" id="{0A60DE26-46E8-4FEE-8294-559FDCB3CC4A}"/>
                  </a:ext>
                </a:extLst>
              </p:cNvPr>
              <p:cNvGrpSpPr/>
              <p:nvPr/>
            </p:nvGrpSpPr>
            <p:grpSpPr>
              <a:xfrm>
                <a:off x="7508941" y="3291702"/>
                <a:ext cx="312044" cy="312044"/>
                <a:chOff x="13200683" y="3102397"/>
                <a:chExt cx="283224" cy="283224"/>
              </a:xfrm>
              <a:solidFill>
                <a:srgbClr val="0078D4"/>
              </a:solidFill>
            </p:grpSpPr>
            <p:sp>
              <p:nvSpPr>
                <p:cNvPr id="94" name="Oval 93">
                  <a:extLst>
                    <a:ext uri="{FF2B5EF4-FFF2-40B4-BE49-F238E27FC236}">
                      <a16:creationId xmlns:a16="http://schemas.microsoft.com/office/drawing/2014/main" id="{4F3250EE-73E5-4E58-8AFC-2E85DB0B5970}"/>
                    </a:ext>
                  </a:extLst>
                </p:cNvPr>
                <p:cNvSpPr/>
                <p:nvPr/>
              </p:nvSpPr>
              <p:spPr bwMode="auto">
                <a:xfrm>
                  <a:off x="13200683" y="3102397"/>
                  <a:ext cx="283224" cy="283224"/>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95" name="bag">
                  <a:extLst>
                    <a:ext uri="{FF2B5EF4-FFF2-40B4-BE49-F238E27FC236}">
                      <a16:creationId xmlns:a16="http://schemas.microsoft.com/office/drawing/2014/main" id="{7E716B75-415B-4D9B-A690-3A4ADD5CEA2B}"/>
                    </a:ext>
                  </a:extLst>
                </p:cNvPr>
                <p:cNvSpPr>
                  <a:spLocks noChangeAspect="1" noEditPoints="1"/>
                </p:cNvSpPr>
                <p:nvPr/>
              </p:nvSpPr>
              <p:spPr bwMode="auto">
                <a:xfrm>
                  <a:off x="13292075" y="3181615"/>
                  <a:ext cx="100441" cy="124789"/>
                </a:xfrm>
                <a:custGeom>
                  <a:avLst/>
                  <a:gdLst>
                    <a:gd name="T0" fmla="*/ 47 w 275"/>
                    <a:gd name="T1" fmla="*/ 91 h 340"/>
                    <a:gd name="T2" fmla="*/ 47 w 275"/>
                    <a:gd name="T3" fmla="*/ 57 h 340"/>
                    <a:gd name="T4" fmla="*/ 104 w 275"/>
                    <a:gd name="T5" fmla="*/ 0 h 340"/>
                    <a:gd name="T6" fmla="*/ 161 w 275"/>
                    <a:gd name="T7" fmla="*/ 57 h 340"/>
                    <a:gd name="T8" fmla="*/ 161 w 275"/>
                    <a:gd name="T9" fmla="*/ 91 h 340"/>
                    <a:gd name="T10" fmla="*/ 227 w 275"/>
                    <a:gd name="T11" fmla="*/ 91 h 340"/>
                    <a:gd name="T12" fmla="*/ 227 w 275"/>
                    <a:gd name="T13" fmla="*/ 57 h 340"/>
                    <a:gd name="T14" fmla="*/ 170 w 275"/>
                    <a:gd name="T15" fmla="*/ 0 h 340"/>
                    <a:gd name="T16" fmla="*/ 137 w 275"/>
                    <a:gd name="T17" fmla="*/ 11 h 340"/>
                    <a:gd name="T18" fmla="*/ 203 w 275"/>
                    <a:gd name="T19" fmla="*/ 91 h 340"/>
                    <a:gd name="T20" fmla="*/ 202 w 275"/>
                    <a:gd name="T21" fmla="*/ 303 h 340"/>
                    <a:gd name="T22" fmla="*/ 239 w 275"/>
                    <a:gd name="T23" fmla="*/ 340 h 340"/>
                    <a:gd name="T24" fmla="*/ 275 w 275"/>
                    <a:gd name="T25" fmla="*/ 303 h 340"/>
                    <a:gd name="T26" fmla="*/ 275 w 275"/>
                    <a:gd name="T27" fmla="*/ 91 h 340"/>
                    <a:gd name="T28" fmla="*/ 0 w 275"/>
                    <a:gd name="T29" fmla="*/ 91 h 340"/>
                    <a:gd name="T30" fmla="*/ 0 w 275"/>
                    <a:gd name="T31" fmla="*/ 303 h 340"/>
                    <a:gd name="T32" fmla="*/ 37 w 275"/>
                    <a:gd name="T33" fmla="*/ 340 h 340"/>
                    <a:gd name="T34" fmla="*/ 239 w 275"/>
                    <a:gd name="T35" fmla="*/ 34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 h="340">
                      <a:moveTo>
                        <a:pt x="47" y="91"/>
                      </a:moveTo>
                      <a:cubicBezTo>
                        <a:pt x="47" y="57"/>
                        <a:pt x="47" y="57"/>
                        <a:pt x="47" y="57"/>
                      </a:cubicBezTo>
                      <a:cubicBezTo>
                        <a:pt x="47" y="26"/>
                        <a:pt x="72" y="0"/>
                        <a:pt x="104" y="0"/>
                      </a:cubicBezTo>
                      <a:cubicBezTo>
                        <a:pt x="135" y="0"/>
                        <a:pt x="161" y="26"/>
                        <a:pt x="161" y="57"/>
                      </a:cubicBezTo>
                      <a:cubicBezTo>
                        <a:pt x="161" y="91"/>
                        <a:pt x="161" y="91"/>
                        <a:pt x="161" y="91"/>
                      </a:cubicBezTo>
                      <a:moveTo>
                        <a:pt x="227" y="91"/>
                      </a:moveTo>
                      <a:cubicBezTo>
                        <a:pt x="227" y="57"/>
                        <a:pt x="227" y="57"/>
                        <a:pt x="227" y="57"/>
                      </a:cubicBezTo>
                      <a:cubicBezTo>
                        <a:pt x="227" y="26"/>
                        <a:pt x="202" y="0"/>
                        <a:pt x="170" y="0"/>
                      </a:cubicBezTo>
                      <a:cubicBezTo>
                        <a:pt x="159" y="0"/>
                        <a:pt x="146" y="6"/>
                        <a:pt x="137" y="11"/>
                      </a:cubicBezTo>
                      <a:moveTo>
                        <a:pt x="203" y="91"/>
                      </a:moveTo>
                      <a:cubicBezTo>
                        <a:pt x="202" y="303"/>
                        <a:pt x="202" y="303"/>
                        <a:pt x="202" y="303"/>
                      </a:cubicBezTo>
                      <a:cubicBezTo>
                        <a:pt x="202" y="323"/>
                        <a:pt x="219" y="340"/>
                        <a:pt x="239" y="340"/>
                      </a:cubicBezTo>
                      <a:cubicBezTo>
                        <a:pt x="259" y="340"/>
                        <a:pt x="275" y="323"/>
                        <a:pt x="275" y="303"/>
                      </a:cubicBezTo>
                      <a:cubicBezTo>
                        <a:pt x="275" y="91"/>
                        <a:pt x="275" y="91"/>
                        <a:pt x="275" y="91"/>
                      </a:cubicBezTo>
                      <a:cubicBezTo>
                        <a:pt x="0" y="91"/>
                        <a:pt x="0" y="91"/>
                        <a:pt x="0" y="91"/>
                      </a:cubicBezTo>
                      <a:cubicBezTo>
                        <a:pt x="0" y="303"/>
                        <a:pt x="0" y="303"/>
                        <a:pt x="0" y="303"/>
                      </a:cubicBezTo>
                      <a:cubicBezTo>
                        <a:pt x="0" y="323"/>
                        <a:pt x="17" y="340"/>
                        <a:pt x="37" y="340"/>
                      </a:cubicBezTo>
                      <a:cubicBezTo>
                        <a:pt x="239" y="340"/>
                        <a:pt x="239" y="340"/>
                        <a:pt x="239" y="340"/>
                      </a:cubicBezTo>
                    </a:path>
                  </a:pathLst>
                </a:custGeom>
                <a:noFill/>
                <a:ln w="952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6" name="Group 65">
                <a:extLst>
                  <a:ext uri="{FF2B5EF4-FFF2-40B4-BE49-F238E27FC236}">
                    <a16:creationId xmlns:a16="http://schemas.microsoft.com/office/drawing/2014/main" id="{AFB8F827-3721-40EA-A17E-E20B13E6E732}"/>
                  </a:ext>
                </a:extLst>
              </p:cNvPr>
              <p:cNvGrpSpPr/>
              <p:nvPr/>
            </p:nvGrpSpPr>
            <p:grpSpPr>
              <a:xfrm>
                <a:off x="5990336" y="1448904"/>
                <a:ext cx="562085" cy="562085"/>
                <a:chOff x="11261807" y="3805936"/>
                <a:chExt cx="510172" cy="510172"/>
              </a:xfrm>
              <a:solidFill>
                <a:srgbClr val="0078D4"/>
              </a:solidFill>
            </p:grpSpPr>
            <p:sp>
              <p:nvSpPr>
                <p:cNvPr id="92" name="Oval 91">
                  <a:extLst>
                    <a:ext uri="{FF2B5EF4-FFF2-40B4-BE49-F238E27FC236}">
                      <a16:creationId xmlns:a16="http://schemas.microsoft.com/office/drawing/2014/main" id="{F5A29B7C-4FED-4500-96A0-5A818592749F}"/>
                    </a:ext>
                  </a:extLst>
                </p:cNvPr>
                <p:cNvSpPr/>
                <p:nvPr/>
              </p:nvSpPr>
              <p:spPr bwMode="auto">
                <a:xfrm>
                  <a:off x="11261807" y="3805936"/>
                  <a:ext cx="510172" cy="510172"/>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93" name="speech_5" title="Icon of two overlapping chat bubbles">
                  <a:extLst>
                    <a:ext uri="{FF2B5EF4-FFF2-40B4-BE49-F238E27FC236}">
                      <a16:creationId xmlns:a16="http://schemas.microsoft.com/office/drawing/2014/main" id="{FA038645-EE95-43FB-8822-B846CEBB8A09}"/>
                    </a:ext>
                  </a:extLst>
                </p:cNvPr>
                <p:cNvSpPr>
                  <a:spLocks noChangeAspect="1" noEditPoints="1"/>
                </p:cNvSpPr>
                <p:nvPr/>
              </p:nvSpPr>
              <p:spPr bwMode="auto">
                <a:xfrm>
                  <a:off x="11396869" y="3973526"/>
                  <a:ext cx="240049" cy="187693"/>
                </a:xfrm>
                <a:custGeom>
                  <a:avLst/>
                  <a:gdLst>
                    <a:gd name="T0" fmla="*/ 167 w 243"/>
                    <a:gd name="T1" fmla="*/ 56 h 190"/>
                    <a:gd name="T2" fmla="*/ 167 w 243"/>
                    <a:gd name="T3" fmla="*/ 114 h 190"/>
                    <a:gd name="T4" fmla="*/ 60 w 243"/>
                    <a:gd name="T5" fmla="*/ 114 h 190"/>
                    <a:gd name="T6" fmla="*/ 21 w 243"/>
                    <a:gd name="T7" fmla="*/ 155 h 190"/>
                    <a:gd name="T8" fmla="*/ 21 w 243"/>
                    <a:gd name="T9" fmla="*/ 114 h 190"/>
                    <a:gd name="T10" fmla="*/ 0 w 243"/>
                    <a:gd name="T11" fmla="*/ 114 h 190"/>
                    <a:gd name="T12" fmla="*/ 0 w 243"/>
                    <a:gd name="T13" fmla="*/ 0 h 190"/>
                    <a:gd name="T14" fmla="*/ 167 w 243"/>
                    <a:gd name="T15" fmla="*/ 0 h 190"/>
                    <a:gd name="T16" fmla="*/ 167 w 243"/>
                    <a:gd name="T17" fmla="*/ 56 h 190"/>
                    <a:gd name="T18" fmla="*/ 77 w 243"/>
                    <a:gd name="T19" fmla="*/ 114 h 190"/>
                    <a:gd name="T20" fmla="*/ 77 w 243"/>
                    <a:gd name="T21" fmla="*/ 150 h 190"/>
                    <a:gd name="T22" fmla="*/ 183 w 243"/>
                    <a:gd name="T23" fmla="*/ 150 h 190"/>
                    <a:gd name="T24" fmla="*/ 222 w 243"/>
                    <a:gd name="T25" fmla="*/ 190 h 190"/>
                    <a:gd name="T26" fmla="*/ 222 w 243"/>
                    <a:gd name="T27" fmla="*/ 150 h 190"/>
                    <a:gd name="T28" fmla="*/ 243 w 243"/>
                    <a:gd name="T29" fmla="*/ 150 h 190"/>
                    <a:gd name="T30" fmla="*/ 243 w 243"/>
                    <a:gd name="T31" fmla="*/ 36 h 190"/>
                    <a:gd name="T32" fmla="*/ 167 w 243"/>
                    <a:gd name="T33" fmla="*/ 3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3" h="190">
                      <a:moveTo>
                        <a:pt x="167" y="56"/>
                      </a:moveTo>
                      <a:lnTo>
                        <a:pt x="167" y="114"/>
                      </a:lnTo>
                      <a:lnTo>
                        <a:pt x="60" y="114"/>
                      </a:lnTo>
                      <a:lnTo>
                        <a:pt x="21" y="155"/>
                      </a:lnTo>
                      <a:lnTo>
                        <a:pt x="21" y="114"/>
                      </a:lnTo>
                      <a:lnTo>
                        <a:pt x="0" y="114"/>
                      </a:lnTo>
                      <a:lnTo>
                        <a:pt x="0" y="0"/>
                      </a:lnTo>
                      <a:lnTo>
                        <a:pt x="167" y="0"/>
                      </a:lnTo>
                      <a:lnTo>
                        <a:pt x="167" y="56"/>
                      </a:lnTo>
                      <a:moveTo>
                        <a:pt x="77" y="114"/>
                      </a:moveTo>
                      <a:lnTo>
                        <a:pt x="77" y="150"/>
                      </a:lnTo>
                      <a:lnTo>
                        <a:pt x="183" y="150"/>
                      </a:lnTo>
                      <a:lnTo>
                        <a:pt x="222" y="190"/>
                      </a:lnTo>
                      <a:lnTo>
                        <a:pt x="222" y="150"/>
                      </a:lnTo>
                      <a:lnTo>
                        <a:pt x="243" y="150"/>
                      </a:lnTo>
                      <a:lnTo>
                        <a:pt x="243" y="36"/>
                      </a:lnTo>
                      <a:lnTo>
                        <a:pt x="167" y="36"/>
                      </a:lnTo>
                    </a:path>
                  </a:pathLst>
                </a:custGeom>
                <a:noFill/>
                <a:ln w="12700"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7" name="Group 66">
                <a:extLst>
                  <a:ext uri="{FF2B5EF4-FFF2-40B4-BE49-F238E27FC236}">
                    <a16:creationId xmlns:a16="http://schemas.microsoft.com/office/drawing/2014/main" id="{B7A7DF2E-509F-43A5-B558-2AAC6D386401}"/>
                  </a:ext>
                </a:extLst>
              </p:cNvPr>
              <p:cNvGrpSpPr/>
              <p:nvPr/>
            </p:nvGrpSpPr>
            <p:grpSpPr>
              <a:xfrm>
                <a:off x="7109285" y="2127539"/>
                <a:ext cx="625586" cy="625586"/>
                <a:chOff x="10942964" y="2551492"/>
                <a:chExt cx="567807" cy="567807"/>
              </a:xfrm>
              <a:solidFill>
                <a:srgbClr val="0078D4"/>
              </a:solidFill>
            </p:grpSpPr>
            <p:sp>
              <p:nvSpPr>
                <p:cNvPr id="90" name="Oval 89">
                  <a:extLst>
                    <a:ext uri="{FF2B5EF4-FFF2-40B4-BE49-F238E27FC236}">
                      <a16:creationId xmlns:a16="http://schemas.microsoft.com/office/drawing/2014/main" id="{EB52CA64-8246-4CCF-9D4B-2A22397AC55E}"/>
                    </a:ext>
                  </a:extLst>
                </p:cNvPr>
                <p:cNvSpPr/>
                <p:nvPr/>
              </p:nvSpPr>
              <p:spPr bwMode="auto">
                <a:xfrm>
                  <a:off x="10942964" y="2551492"/>
                  <a:ext cx="567807" cy="567807"/>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91" name="graph_9" title="Icon of a line chart with connected circles at varying points">
                  <a:extLst>
                    <a:ext uri="{FF2B5EF4-FFF2-40B4-BE49-F238E27FC236}">
                      <a16:creationId xmlns:a16="http://schemas.microsoft.com/office/drawing/2014/main" id="{A1EB2260-0510-4F99-BA25-52AA4D196465}"/>
                    </a:ext>
                  </a:extLst>
                </p:cNvPr>
                <p:cNvSpPr>
                  <a:spLocks noChangeAspect="1" noEditPoints="1"/>
                </p:cNvSpPr>
                <p:nvPr/>
              </p:nvSpPr>
              <p:spPr bwMode="auto">
                <a:xfrm>
                  <a:off x="11120074" y="2709141"/>
                  <a:ext cx="251687" cy="227108"/>
                </a:xfrm>
                <a:custGeom>
                  <a:avLst/>
                  <a:gdLst>
                    <a:gd name="T0" fmla="*/ 352 w 352"/>
                    <a:gd name="T1" fmla="*/ 318 h 318"/>
                    <a:gd name="T2" fmla="*/ 0 w 352"/>
                    <a:gd name="T3" fmla="*/ 318 h 318"/>
                    <a:gd name="T4" fmla="*/ 0 w 352"/>
                    <a:gd name="T5" fmla="*/ 0 h 318"/>
                    <a:gd name="T6" fmla="*/ 266 w 352"/>
                    <a:gd name="T7" fmla="*/ 105 h 318"/>
                    <a:gd name="T8" fmla="*/ 286 w 352"/>
                    <a:gd name="T9" fmla="*/ 126 h 318"/>
                    <a:gd name="T10" fmla="*/ 307 w 352"/>
                    <a:gd name="T11" fmla="*/ 105 h 318"/>
                    <a:gd name="T12" fmla="*/ 286 w 352"/>
                    <a:gd name="T13" fmla="*/ 84 h 318"/>
                    <a:gd name="T14" fmla="*/ 266 w 352"/>
                    <a:gd name="T15" fmla="*/ 105 h 318"/>
                    <a:gd name="T16" fmla="*/ 57 w 352"/>
                    <a:gd name="T17" fmla="*/ 252 h 318"/>
                    <a:gd name="T18" fmla="*/ 100 w 352"/>
                    <a:gd name="T19" fmla="*/ 188 h 318"/>
                    <a:gd name="T20" fmla="*/ 200 w 352"/>
                    <a:gd name="T21" fmla="*/ 205 h 318"/>
                    <a:gd name="T22" fmla="*/ 134 w 352"/>
                    <a:gd name="T23" fmla="*/ 181 h 318"/>
                    <a:gd name="T24" fmla="*/ 236 w 352"/>
                    <a:gd name="T25" fmla="*/ 187 h 318"/>
                    <a:gd name="T26" fmla="*/ 276 w 352"/>
                    <a:gd name="T27" fmla="*/ 123 h 318"/>
                    <a:gd name="T28" fmla="*/ 200 w 352"/>
                    <a:gd name="T29" fmla="*/ 201 h 318"/>
                    <a:gd name="T30" fmla="*/ 221 w 352"/>
                    <a:gd name="T31" fmla="*/ 222 h 318"/>
                    <a:gd name="T32" fmla="*/ 241 w 352"/>
                    <a:gd name="T33" fmla="*/ 201 h 318"/>
                    <a:gd name="T34" fmla="*/ 221 w 352"/>
                    <a:gd name="T35" fmla="*/ 180 h 318"/>
                    <a:gd name="T36" fmla="*/ 200 w 352"/>
                    <a:gd name="T37" fmla="*/ 201 h 318"/>
                    <a:gd name="T38" fmla="*/ 200 w 352"/>
                    <a:gd name="T39" fmla="*/ 201 h 318"/>
                    <a:gd name="T40" fmla="*/ 94 w 352"/>
                    <a:gd name="T41" fmla="*/ 174 h 318"/>
                    <a:gd name="T42" fmla="*/ 115 w 352"/>
                    <a:gd name="T43" fmla="*/ 194 h 318"/>
                    <a:gd name="T44" fmla="*/ 136 w 352"/>
                    <a:gd name="T45" fmla="*/ 174 h 318"/>
                    <a:gd name="T46" fmla="*/ 115 w 352"/>
                    <a:gd name="T47" fmla="*/ 153 h 318"/>
                    <a:gd name="T48" fmla="*/ 94 w 352"/>
                    <a:gd name="T49" fmla="*/ 174 h 318"/>
                    <a:gd name="T50" fmla="*/ 94 w 352"/>
                    <a:gd name="T51" fmla="*/ 174 h 318"/>
                    <a:gd name="T52" fmla="*/ 25 w 352"/>
                    <a:gd name="T53" fmla="*/ 269 h 318"/>
                    <a:gd name="T54" fmla="*/ 46 w 352"/>
                    <a:gd name="T55" fmla="*/ 289 h 318"/>
                    <a:gd name="T56" fmla="*/ 66 w 352"/>
                    <a:gd name="T57" fmla="*/ 269 h 318"/>
                    <a:gd name="T58" fmla="*/ 46 w 352"/>
                    <a:gd name="T59" fmla="*/ 248 h 318"/>
                    <a:gd name="T60" fmla="*/ 25 w 352"/>
                    <a:gd name="T61" fmla="*/ 269 h 318"/>
                    <a:gd name="T62" fmla="*/ 25 w 352"/>
                    <a:gd name="T63" fmla="*/ 269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52" h="318">
                      <a:moveTo>
                        <a:pt x="352" y="318"/>
                      </a:moveTo>
                      <a:cubicBezTo>
                        <a:pt x="0" y="318"/>
                        <a:pt x="0" y="318"/>
                        <a:pt x="0" y="318"/>
                      </a:cubicBezTo>
                      <a:cubicBezTo>
                        <a:pt x="0" y="0"/>
                        <a:pt x="0" y="0"/>
                        <a:pt x="0" y="0"/>
                      </a:cubicBezTo>
                      <a:moveTo>
                        <a:pt x="266" y="105"/>
                      </a:moveTo>
                      <a:cubicBezTo>
                        <a:pt x="266" y="116"/>
                        <a:pt x="275" y="126"/>
                        <a:pt x="286" y="126"/>
                      </a:cubicBezTo>
                      <a:cubicBezTo>
                        <a:pt x="298" y="126"/>
                        <a:pt x="307" y="116"/>
                        <a:pt x="307" y="105"/>
                      </a:cubicBezTo>
                      <a:cubicBezTo>
                        <a:pt x="307" y="93"/>
                        <a:pt x="298" y="84"/>
                        <a:pt x="286" y="84"/>
                      </a:cubicBezTo>
                      <a:cubicBezTo>
                        <a:pt x="275" y="84"/>
                        <a:pt x="266" y="93"/>
                        <a:pt x="266" y="105"/>
                      </a:cubicBezTo>
                      <a:close/>
                      <a:moveTo>
                        <a:pt x="57" y="252"/>
                      </a:moveTo>
                      <a:cubicBezTo>
                        <a:pt x="100" y="188"/>
                        <a:pt x="100" y="188"/>
                        <a:pt x="100" y="188"/>
                      </a:cubicBezTo>
                      <a:moveTo>
                        <a:pt x="200" y="205"/>
                      </a:moveTo>
                      <a:cubicBezTo>
                        <a:pt x="134" y="181"/>
                        <a:pt x="134" y="181"/>
                        <a:pt x="134" y="181"/>
                      </a:cubicBezTo>
                      <a:moveTo>
                        <a:pt x="236" y="187"/>
                      </a:moveTo>
                      <a:cubicBezTo>
                        <a:pt x="276" y="123"/>
                        <a:pt x="276" y="123"/>
                        <a:pt x="276" y="123"/>
                      </a:cubicBezTo>
                      <a:moveTo>
                        <a:pt x="200" y="201"/>
                      </a:moveTo>
                      <a:cubicBezTo>
                        <a:pt x="200" y="213"/>
                        <a:pt x="209" y="222"/>
                        <a:pt x="221" y="222"/>
                      </a:cubicBezTo>
                      <a:cubicBezTo>
                        <a:pt x="232" y="222"/>
                        <a:pt x="241" y="213"/>
                        <a:pt x="241" y="201"/>
                      </a:cubicBezTo>
                      <a:cubicBezTo>
                        <a:pt x="241" y="190"/>
                        <a:pt x="232" y="180"/>
                        <a:pt x="221" y="180"/>
                      </a:cubicBezTo>
                      <a:cubicBezTo>
                        <a:pt x="209" y="180"/>
                        <a:pt x="200" y="190"/>
                        <a:pt x="200" y="201"/>
                      </a:cubicBezTo>
                      <a:cubicBezTo>
                        <a:pt x="200" y="201"/>
                        <a:pt x="200" y="201"/>
                        <a:pt x="200" y="201"/>
                      </a:cubicBezTo>
                      <a:moveTo>
                        <a:pt x="94" y="174"/>
                      </a:moveTo>
                      <a:cubicBezTo>
                        <a:pt x="94" y="185"/>
                        <a:pt x="104" y="194"/>
                        <a:pt x="115" y="194"/>
                      </a:cubicBezTo>
                      <a:cubicBezTo>
                        <a:pt x="127" y="194"/>
                        <a:pt x="136" y="185"/>
                        <a:pt x="136" y="174"/>
                      </a:cubicBezTo>
                      <a:cubicBezTo>
                        <a:pt x="136" y="162"/>
                        <a:pt x="127" y="153"/>
                        <a:pt x="115" y="153"/>
                      </a:cubicBezTo>
                      <a:cubicBezTo>
                        <a:pt x="104" y="153"/>
                        <a:pt x="94" y="162"/>
                        <a:pt x="94" y="174"/>
                      </a:cubicBezTo>
                      <a:cubicBezTo>
                        <a:pt x="94" y="174"/>
                        <a:pt x="94" y="174"/>
                        <a:pt x="94" y="174"/>
                      </a:cubicBezTo>
                      <a:moveTo>
                        <a:pt x="25" y="269"/>
                      </a:moveTo>
                      <a:cubicBezTo>
                        <a:pt x="25" y="280"/>
                        <a:pt x="34" y="289"/>
                        <a:pt x="46" y="289"/>
                      </a:cubicBezTo>
                      <a:cubicBezTo>
                        <a:pt x="57" y="289"/>
                        <a:pt x="66" y="280"/>
                        <a:pt x="66" y="269"/>
                      </a:cubicBezTo>
                      <a:cubicBezTo>
                        <a:pt x="66" y="257"/>
                        <a:pt x="57" y="248"/>
                        <a:pt x="46" y="248"/>
                      </a:cubicBezTo>
                      <a:cubicBezTo>
                        <a:pt x="34" y="248"/>
                        <a:pt x="25" y="257"/>
                        <a:pt x="25" y="269"/>
                      </a:cubicBezTo>
                      <a:cubicBezTo>
                        <a:pt x="25" y="269"/>
                        <a:pt x="25" y="269"/>
                        <a:pt x="25" y="269"/>
                      </a:cubicBezTo>
                    </a:path>
                  </a:pathLst>
                </a:custGeom>
                <a:noFill/>
                <a:ln w="1587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sp>
            <p:nvSpPr>
              <p:cNvPr id="68" name="Oval 67">
                <a:extLst>
                  <a:ext uri="{FF2B5EF4-FFF2-40B4-BE49-F238E27FC236}">
                    <a16:creationId xmlns:a16="http://schemas.microsoft.com/office/drawing/2014/main" id="{3D6B5318-434F-4242-A844-963653CBC8BE}"/>
                  </a:ext>
                </a:extLst>
              </p:cNvPr>
              <p:cNvSpPr/>
              <p:nvPr/>
            </p:nvSpPr>
            <p:spPr bwMode="auto">
              <a:xfrm>
                <a:off x="6465434" y="5221155"/>
                <a:ext cx="173974" cy="173974"/>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69" name="Oval 68">
                <a:extLst>
                  <a:ext uri="{FF2B5EF4-FFF2-40B4-BE49-F238E27FC236}">
                    <a16:creationId xmlns:a16="http://schemas.microsoft.com/office/drawing/2014/main" id="{CBD50E63-3155-4D08-B872-246DC2CF58F9}"/>
                  </a:ext>
                </a:extLst>
              </p:cNvPr>
              <p:cNvSpPr/>
              <p:nvPr/>
            </p:nvSpPr>
            <p:spPr bwMode="auto">
              <a:xfrm>
                <a:off x="7048063" y="1723835"/>
                <a:ext cx="122443" cy="122443"/>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70" name="Oval 69">
                <a:extLst>
                  <a:ext uri="{FF2B5EF4-FFF2-40B4-BE49-F238E27FC236}">
                    <a16:creationId xmlns:a16="http://schemas.microsoft.com/office/drawing/2014/main" id="{4C1F5313-7C22-461D-8C01-7D0C9AF04084}"/>
                  </a:ext>
                </a:extLst>
              </p:cNvPr>
              <p:cNvSpPr/>
              <p:nvPr/>
            </p:nvSpPr>
            <p:spPr bwMode="auto">
              <a:xfrm>
                <a:off x="4655490" y="4598005"/>
                <a:ext cx="122443" cy="122443"/>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cxnSp>
            <p:nvCxnSpPr>
              <p:cNvPr id="71" name="Straight Connector 70">
                <a:extLst>
                  <a:ext uri="{FF2B5EF4-FFF2-40B4-BE49-F238E27FC236}">
                    <a16:creationId xmlns:a16="http://schemas.microsoft.com/office/drawing/2014/main" id="{95198740-59EB-44D5-BE6C-6845D05FED92}"/>
                  </a:ext>
                </a:extLst>
              </p:cNvPr>
              <p:cNvCxnSpPr>
                <a:cxnSpLocks/>
                <a:stCxn id="94" idx="2"/>
                <a:endCxn id="96" idx="6"/>
              </p:cNvCxnSpPr>
              <p:nvPr/>
            </p:nvCxnSpPr>
            <p:spPr>
              <a:xfrm flipH="1" flipV="1">
                <a:off x="4654471" y="2987179"/>
                <a:ext cx="2854470" cy="460545"/>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2" name="Straight Connector 71">
                <a:extLst>
                  <a:ext uri="{FF2B5EF4-FFF2-40B4-BE49-F238E27FC236}">
                    <a16:creationId xmlns:a16="http://schemas.microsoft.com/office/drawing/2014/main" id="{1DF7C68A-F3CD-492E-B561-5AB996085BA9}"/>
                  </a:ext>
                </a:extLst>
              </p:cNvPr>
              <p:cNvCxnSpPr>
                <a:cxnSpLocks/>
                <a:stCxn id="96" idx="4"/>
                <a:endCxn id="100" idx="0"/>
              </p:cNvCxnSpPr>
              <p:nvPr/>
            </p:nvCxnSpPr>
            <p:spPr>
              <a:xfrm>
                <a:off x="4420418" y="3221231"/>
                <a:ext cx="241501" cy="46995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3" name="Straight Connector 72">
                <a:extLst>
                  <a:ext uri="{FF2B5EF4-FFF2-40B4-BE49-F238E27FC236}">
                    <a16:creationId xmlns:a16="http://schemas.microsoft.com/office/drawing/2014/main" id="{D9A0EC78-4268-4323-A8FA-0012E4A6F88C}"/>
                  </a:ext>
                </a:extLst>
              </p:cNvPr>
              <p:cNvCxnSpPr>
                <a:stCxn id="96" idx="7"/>
                <a:endCxn id="102" idx="3"/>
              </p:cNvCxnSpPr>
              <p:nvPr/>
            </p:nvCxnSpPr>
            <p:spPr>
              <a:xfrm flipV="1">
                <a:off x="4585918" y="2349646"/>
                <a:ext cx="376645" cy="472032"/>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4" name="Straight Connector 73">
                <a:extLst>
                  <a:ext uri="{FF2B5EF4-FFF2-40B4-BE49-F238E27FC236}">
                    <a16:creationId xmlns:a16="http://schemas.microsoft.com/office/drawing/2014/main" id="{BF9A1B1A-786F-48F6-BB4A-56D6EA6F0FBA}"/>
                  </a:ext>
                </a:extLst>
              </p:cNvPr>
              <p:cNvCxnSpPr>
                <a:stCxn id="100" idx="4"/>
                <a:endCxn id="70" idx="0"/>
              </p:cNvCxnSpPr>
              <p:nvPr/>
            </p:nvCxnSpPr>
            <p:spPr>
              <a:xfrm>
                <a:off x="4661919" y="4250498"/>
                <a:ext cx="54793" cy="347507"/>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5" name="Straight Connector 74">
                <a:extLst>
                  <a:ext uri="{FF2B5EF4-FFF2-40B4-BE49-F238E27FC236}">
                    <a16:creationId xmlns:a16="http://schemas.microsoft.com/office/drawing/2014/main" id="{FFD1272C-056F-4680-8889-65FF71304002}"/>
                  </a:ext>
                </a:extLst>
              </p:cNvPr>
              <p:cNvCxnSpPr>
                <a:stCxn id="100" idx="6"/>
                <a:endCxn id="98" idx="2"/>
              </p:cNvCxnSpPr>
              <p:nvPr/>
            </p:nvCxnSpPr>
            <p:spPr>
              <a:xfrm>
                <a:off x="4941579" y="3970840"/>
                <a:ext cx="2168692" cy="334414"/>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6" name="Straight Connector 75">
                <a:extLst>
                  <a:ext uri="{FF2B5EF4-FFF2-40B4-BE49-F238E27FC236}">
                    <a16:creationId xmlns:a16="http://schemas.microsoft.com/office/drawing/2014/main" id="{0617886C-C5B3-4E48-A5DC-BB86E07B521E}"/>
                  </a:ext>
                </a:extLst>
              </p:cNvPr>
              <p:cNvCxnSpPr>
                <a:stCxn id="100" idx="7"/>
              </p:cNvCxnSpPr>
              <p:nvPr/>
            </p:nvCxnSpPr>
            <p:spPr>
              <a:xfrm flipV="1">
                <a:off x="4859668" y="2015142"/>
                <a:ext cx="1411710" cy="1757949"/>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7" name="Straight Connector 76">
                <a:extLst>
                  <a:ext uri="{FF2B5EF4-FFF2-40B4-BE49-F238E27FC236}">
                    <a16:creationId xmlns:a16="http://schemas.microsoft.com/office/drawing/2014/main" id="{6C0C75D2-874F-46B4-A0ED-51F55A30962A}"/>
                  </a:ext>
                </a:extLst>
              </p:cNvPr>
              <p:cNvCxnSpPr>
                <a:stCxn id="102" idx="5"/>
                <a:endCxn id="90" idx="2"/>
              </p:cNvCxnSpPr>
              <p:nvPr/>
            </p:nvCxnSpPr>
            <p:spPr>
              <a:xfrm>
                <a:off x="5219364" y="2349646"/>
                <a:ext cx="1889921" cy="90686"/>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8" name="Straight Connector 77">
                <a:extLst>
                  <a:ext uri="{FF2B5EF4-FFF2-40B4-BE49-F238E27FC236}">
                    <a16:creationId xmlns:a16="http://schemas.microsoft.com/office/drawing/2014/main" id="{7D51A337-BB80-4C11-AC25-BF7CA5D4F886}"/>
                  </a:ext>
                </a:extLst>
              </p:cNvPr>
              <p:cNvCxnSpPr>
                <a:stCxn id="92" idx="6"/>
                <a:endCxn id="69" idx="2"/>
              </p:cNvCxnSpPr>
              <p:nvPr/>
            </p:nvCxnSpPr>
            <p:spPr>
              <a:xfrm>
                <a:off x="6552421" y="1729947"/>
                <a:ext cx="495642" cy="5511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9" name="Straight Connector 78">
                <a:extLst>
                  <a:ext uri="{FF2B5EF4-FFF2-40B4-BE49-F238E27FC236}">
                    <a16:creationId xmlns:a16="http://schemas.microsoft.com/office/drawing/2014/main" id="{8C1BE9B6-08CF-432C-B6AE-2CF016999E65}"/>
                  </a:ext>
                </a:extLst>
              </p:cNvPr>
              <p:cNvCxnSpPr>
                <a:cxnSpLocks/>
                <a:stCxn id="92" idx="2"/>
                <a:endCxn id="96" idx="6"/>
              </p:cNvCxnSpPr>
              <p:nvPr/>
            </p:nvCxnSpPr>
            <p:spPr>
              <a:xfrm flipH="1">
                <a:off x="4654471" y="1729946"/>
                <a:ext cx="1335865" cy="1257232"/>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0" name="Straight Connector 79">
                <a:extLst>
                  <a:ext uri="{FF2B5EF4-FFF2-40B4-BE49-F238E27FC236}">
                    <a16:creationId xmlns:a16="http://schemas.microsoft.com/office/drawing/2014/main" id="{33D32805-AC5A-478F-BE2A-D10AF94BF07B}"/>
                  </a:ext>
                </a:extLst>
              </p:cNvPr>
              <p:cNvCxnSpPr>
                <a:stCxn id="102" idx="4"/>
                <a:endCxn id="98" idx="1"/>
              </p:cNvCxnSpPr>
              <p:nvPr/>
            </p:nvCxnSpPr>
            <p:spPr>
              <a:xfrm>
                <a:off x="5090964" y="2402831"/>
                <a:ext cx="2101864" cy="1703114"/>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1" name="Straight Connector 80">
                <a:extLst>
                  <a:ext uri="{FF2B5EF4-FFF2-40B4-BE49-F238E27FC236}">
                    <a16:creationId xmlns:a16="http://schemas.microsoft.com/office/drawing/2014/main" id="{EFB3CE72-0DBF-44C6-A4B2-EB963DC695A7}"/>
                  </a:ext>
                </a:extLst>
              </p:cNvPr>
              <p:cNvCxnSpPr>
                <a:stCxn id="90" idx="4"/>
                <a:endCxn id="94" idx="0"/>
              </p:cNvCxnSpPr>
              <p:nvPr/>
            </p:nvCxnSpPr>
            <p:spPr>
              <a:xfrm>
                <a:off x="7422078" y="2753125"/>
                <a:ext cx="242885" cy="538577"/>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2" name="Straight Connector 81">
                <a:extLst>
                  <a:ext uri="{FF2B5EF4-FFF2-40B4-BE49-F238E27FC236}">
                    <a16:creationId xmlns:a16="http://schemas.microsoft.com/office/drawing/2014/main" id="{1E2C34EC-BF8D-4F63-8D73-AB266773B21F}"/>
                  </a:ext>
                </a:extLst>
              </p:cNvPr>
              <p:cNvCxnSpPr>
                <a:stCxn id="90" idx="3"/>
                <a:endCxn id="68" idx="0"/>
              </p:cNvCxnSpPr>
              <p:nvPr/>
            </p:nvCxnSpPr>
            <p:spPr>
              <a:xfrm flipH="1">
                <a:off x="6552421" y="2661510"/>
                <a:ext cx="648479" cy="2559645"/>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3" name="Straight Connector 82">
                <a:extLst>
                  <a:ext uri="{FF2B5EF4-FFF2-40B4-BE49-F238E27FC236}">
                    <a16:creationId xmlns:a16="http://schemas.microsoft.com/office/drawing/2014/main" id="{44FA4A64-BD49-4920-9520-2E3BFD939245}"/>
                  </a:ext>
                </a:extLst>
              </p:cNvPr>
              <p:cNvCxnSpPr>
                <a:stCxn id="92" idx="5"/>
                <a:endCxn id="90" idx="1"/>
              </p:cNvCxnSpPr>
              <p:nvPr/>
            </p:nvCxnSpPr>
            <p:spPr>
              <a:xfrm>
                <a:off x="6470106" y="1928674"/>
                <a:ext cx="730794" cy="29048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4" name="Straight Connector 83">
                <a:extLst>
                  <a:ext uri="{FF2B5EF4-FFF2-40B4-BE49-F238E27FC236}">
                    <a16:creationId xmlns:a16="http://schemas.microsoft.com/office/drawing/2014/main" id="{8BCB41AE-88CF-4B3F-8644-DE07D940B74B}"/>
                  </a:ext>
                </a:extLst>
              </p:cNvPr>
              <p:cNvCxnSpPr>
                <a:stCxn id="92" idx="3"/>
                <a:endCxn id="104" idx="0"/>
              </p:cNvCxnSpPr>
              <p:nvPr/>
            </p:nvCxnSpPr>
            <p:spPr>
              <a:xfrm flipH="1">
                <a:off x="5672361" y="1928674"/>
                <a:ext cx="400290" cy="2476861"/>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5" name="Straight Connector 84">
                <a:extLst>
                  <a:ext uri="{FF2B5EF4-FFF2-40B4-BE49-F238E27FC236}">
                    <a16:creationId xmlns:a16="http://schemas.microsoft.com/office/drawing/2014/main" id="{4D182482-D59F-4C40-9761-46C87C6A2D4D}"/>
                  </a:ext>
                </a:extLst>
              </p:cNvPr>
              <p:cNvCxnSpPr>
                <a:stCxn id="100" idx="5"/>
                <a:endCxn id="104" idx="2"/>
              </p:cNvCxnSpPr>
              <p:nvPr/>
            </p:nvCxnSpPr>
            <p:spPr>
              <a:xfrm>
                <a:off x="4859668" y="4168588"/>
                <a:ext cx="631107" cy="418532"/>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6" name="Straight Connector 85">
                <a:extLst>
                  <a:ext uri="{FF2B5EF4-FFF2-40B4-BE49-F238E27FC236}">
                    <a16:creationId xmlns:a16="http://schemas.microsoft.com/office/drawing/2014/main" id="{B3B9411E-429A-4738-B96B-63D1D7F37247}"/>
                  </a:ext>
                </a:extLst>
              </p:cNvPr>
              <p:cNvCxnSpPr>
                <a:stCxn id="98" idx="3"/>
                <a:endCxn id="68" idx="7"/>
              </p:cNvCxnSpPr>
              <p:nvPr/>
            </p:nvCxnSpPr>
            <p:spPr>
              <a:xfrm flipH="1">
                <a:off x="6613930" y="4504563"/>
                <a:ext cx="578898" cy="74207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7" name="Straight Connector 86">
                <a:extLst>
                  <a:ext uri="{FF2B5EF4-FFF2-40B4-BE49-F238E27FC236}">
                    <a16:creationId xmlns:a16="http://schemas.microsoft.com/office/drawing/2014/main" id="{2AF16D24-9B0D-41DD-96E7-96A099423F0E}"/>
                  </a:ext>
                </a:extLst>
              </p:cNvPr>
              <p:cNvCxnSpPr>
                <a:stCxn id="98" idx="0"/>
                <a:endCxn id="94" idx="3"/>
              </p:cNvCxnSpPr>
              <p:nvPr/>
            </p:nvCxnSpPr>
            <p:spPr>
              <a:xfrm flipV="1">
                <a:off x="7392138" y="3558048"/>
                <a:ext cx="162501" cy="46534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8" name="Straight Connector 87">
                <a:extLst>
                  <a:ext uri="{FF2B5EF4-FFF2-40B4-BE49-F238E27FC236}">
                    <a16:creationId xmlns:a16="http://schemas.microsoft.com/office/drawing/2014/main" id="{491C639F-6728-4DC1-BDB1-8D99B808B743}"/>
                  </a:ext>
                </a:extLst>
              </p:cNvPr>
              <p:cNvCxnSpPr>
                <a:cxnSpLocks/>
                <a:stCxn id="92" idx="5"/>
                <a:endCxn id="98" idx="0"/>
              </p:cNvCxnSpPr>
              <p:nvPr/>
            </p:nvCxnSpPr>
            <p:spPr>
              <a:xfrm>
                <a:off x="6470107" y="1928673"/>
                <a:ext cx="922031" cy="2094715"/>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9" name="Straight Connector 88">
                <a:extLst>
                  <a:ext uri="{FF2B5EF4-FFF2-40B4-BE49-F238E27FC236}">
                    <a16:creationId xmlns:a16="http://schemas.microsoft.com/office/drawing/2014/main" id="{AF80A120-AF0B-4843-8585-C12D6407AB5F}"/>
                  </a:ext>
                </a:extLst>
              </p:cNvPr>
              <p:cNvCxnSpPr>
                <a:cxnSpLocks/>
                <a:stCxn id="102" idx="4"/>
                <a:endCxn id="100" idx="0"/>
              </p:cNvCxnSpPr>
              <p:nvPr/>
            </p:nvCxnSpPr>
            <p:spPr>
              <a:xfrm flipH="1">
                <a:off x="4661919" y="2402831"/>
                <a:ext cx="429044" cy="128835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grpSp>
        <p:pic>
          <p:nvPicPr>
            <p:cNvPr id="106" name="Picture 105">
              <a:extLst>
                <a:ext uri="{FF2B5EF4-FFF2-40B4-BE49-F238E27FC236}">
                  <a16:creationId xmlns:a16="http://schemas.microsoft.com/office/drawing/2014/main" id="{E34B4368-A246-49C0-B447-B12AA7B05EDB}"/>
                </a:ext>
              </a:extLst>
            </p:cNvPr>
            <p:cNvPicPr>
              <a:picLocks noChangeAspect="1"/>
            </p:cNvPicPr>
            <p:nvPr userDrawn="1"/>
          </p:nvPicPr>
          <p:blipFill rotWithShape="1">
            <a:blip r:embed="rId3"/>
            <a:srcRect l="14542" t="4922" r="38123" b="24070"/>
            <a:stretch/>
          </p:blipFill>
          <p:spPr>
            <a:xfrm>
              <a:off x="5006975" y="2339939"/>
              <a:ext cx="2178050" cy="2178122"/>
            </a:xfrm>
            <a:prstGeom prst="ellipse">
              <a:avLst/>
            </a:prstGeom>
            <a:solidFill>
              <a:schemeClr val="bg1"/>
            </a:solidFill>
            <a:ln>
              <a:noFill/>
              <a:headEnd type="none" w="med" len="med"/>
              <a:tailEnd type="none" w="med" len="med"/>
            </a:ln>
            <a:effectLst>
              <a:outerShdw blurRad="190500" dist="50800" dir="2700000" sx="101000" sy="101000" algn="ctr" rotWithShape="0">
                <a:srgbClr val="000000">
                  <a:alpha val="30000"/>
                </a:srgbClr>
              </a:outerShdw>
            </a:effectLst>
          </p:spPr>
        </p:pic>
      </p:grpSp>
      <p:pic>
        <p:nvPicPr>
          <p:cNvPr id="6" name="Picture 5">
            <a:extLst>
              <a:ext uri="{FF2B5EF4-FFF2-40B4-BE49-F238E27FC236}">
                <a16:creationId xmlns:a16="http://schemas.microsoft.com/office/drawing/2014/main" id="{3A140832-A882-4FCD-BE7E-8315C37FE3E2}"/>
              </a:ext>
            </a:extLst>
          </p:cNvPr>
          <p:cNvPicPr>
            <a:picLocks noChangeAspect="1"/>
          </p:cNvPicPr>
          <p:nvPr userDrawn="1"/>
        </p:nvPicPr>
        <p:blipFill>
          <a:blip r:embed="rId4"/>
          <a:stretch>
            <a:fillRect/>
          </a:stretch>
        </p:blipFill>
        <p:spPr>
          <a:xfrm>
            <a:off x="10596031" y="6634921"/>
            <a:ext cx="1733550" cy="266700"/>
          </a:xfrm>
          <a:prstGeom prst="rect">
            <a:avLst/>
          </a:prstGeom>
        </p:spPr>
      </p:pic>
    </p:spTree>
    <p:extLst>
      <p:ext uri="{BB962C8B-B14F-4D97-AF65-F5344CB8AC3E}">
        <p14:creationId xmlns:p14="http://schemas.microsoft.com/office/powerpoint/2010/main" val="16216758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Tree>
    <p:extLst>
      <p:ext uri="{BB962C8B-B14F-4D97-AF65-F5344CB8AC3E}">
        <p14:creationId xmlns:p14="http://schemas.microsoft.com/office/powerpoint/2010/main" val="3002960006"/>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4033927126"/>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peaker Bio and Phot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Speaker Biography and Photo</a:t>
            </a:r>
          </a:p>
        </p:txBody>
      </p:sp>
      <p:sp>
        <p:nvSpPr>
          <p:cNvPr id="12" name="Text Placeholder 3">
            <a:extLst>
              <a:ext uri="{FF2B5EF4-FFF2-40B4-BE49-F238E27FC236}">
                <a16:creationId xmlns:a16="http://schemas.microsoft.com/office/drawing/2014/main" id="{FFE3030F-613E-4AEA-A50B-58D31CC74631}"/>
              </a:ext>
            </a:extLst>
          </p:cNvPr>
          <p:cNvSpPr>
            <a:spLocks noGrp="1"/>
          </p:cNvSpPr>
          <p:nvPr>
            <p:ph type="body" sz="quarter" idx="10" hasCustomPrompt="1"/>
          </p:nvPr>
        </p:nvSpPr>
        <p:spPr>
          <a:xfrm>
            <a:off x="465139" y="2148404"/>
            <a:ext cx="7373934" cy="276999"/>
          </a:xfrm>
        </p:spPr>
        <p:txBody>
          <a:bodyPr wrap="square" lIns="0" tIns="0" rIns="0" bIns="0">
            <a:spAutoFit/>
          </a:bodyPr>
          <a:lstStyle>
            <a:lvl1pPr marL="0" indent="0">
              <a:lnSpc>
                <a:spcPct val="90000"/>
              </a:lnSpc>
              <a:spcBef>
                <a:spcPts val="1800"/>
              </a:spcBef>
              <a:buNone/>
              <a:defRPr sz="2000" b="0" i="0">
                <a:solidFill>
                  <a:schemeClr val="tx1"/>
                </a:solidFill>
                <a:latin typeface="Segoe UI Semilight" panose="020B0402040204020203" pitchFamily="34" charset="0"/>
                <a:cs typeface="Segoe UI Semilight" panose="020B0402040204020203" pitchFamily="34" charset="0"/>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a:t>
            </a:r>
            <a:r>
              <a:rPr lang="en-US" dirty="0" err="1"/>
              <a:t>Semilight</a:t>
            </a:r>
            <a:r>
              <a:rPr lang="en-US" dirty="0"/>
              <a:t> 20/24</a:t>
            </a:r>
          </a:p>
        </p:txBody>
      </p:sp>
      <p:sp>
        <p:nvSpPr>
          <p:cNvPr id="7" name="Picture Placeholder 6">
            <a:extLst>
              <a:ext uri="{FF2B5EF4-FFF2-40B4-BE49-F238E27FC236}">
                <a16:creationId xmlns:a16="http://schemas.microsoft.com/office/drawing/2014/main" id="{56E905EB-14C9-41B6-A084-A352FEFD8406}"/>
              </a:ext>
            </a:extLst>
          </p:cNvPr>
          <p:cNvSpPr>
            <a:spLocks noGrp="1"/>
          </p:cNvSpPr>
          <p:nvPr>
            <p:ph type="pic" sz="quarter" idx="20"/>
          </p:nvPr>
        </p:nvSpPr>
        <p:spPr>
          <a:xfrm>
            <a:off x="8518967" y="1860169"/>
            <a:ext cx="3160713" cy="2824163"/>
          </a:xfrm>
          <a:noFill/>
        </p:spPr>
        <p:txBody>
          <a:bodyPr/>
          <a:lstStyle/>
          <a:p>
            <a:endParaRPr lang="en-US" dirty="0"/>
          </a:p>
        </p:txBody>
      </p:sp>
    </p:spTree>
    <p:extLst>
      <p:ext uri="{BB962C8B-B14F-4D97-AF65-F5344CB8AC3E}">
        <p14:creationId xmlns:p14="http://schemas.microsoft.com/office/powerpoint/2010/main" val="3883303080"/>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Tree>
    <p:extLst>
      <p:ext uri="{BB962C8B-B14F-4D97-AF65-F5344CB8AC3E}">
        <p14:creationId xmlns:p14="http://schemas.microsoft.com/office/powerpoint/2010/main" val="3312385596"/>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Tree>
    <p:extLst>
      <p:ext uri="{BB962C8B-B14F-4D97-AF65-F5344CB8AC3E}">
        <p14:creationId xmlns:p14="http://schemas.microsoft.com/office/powerpoint/2010/main" val="4275831845"/>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1743610498"/>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3985980689"/>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dirty="0"/>
              <a:t>Title</a:t>
            </a:r>
          </a:p>
        </p:txBody>
      </p:sp>
    </p:spTree>
    <p:extLst>
      <p:ext uri="{BB962C8B-B14F-4D97-AF65-F5344CB8AC3E}">
        <p14:creationId xmlns:p14="http://schemas.microsoft.com/office/powerpoint/2010/main" val="3212452621"/>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3686751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1660141622"/>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6642066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8175081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2" y="-1"/>
            <a:ext cx="12436475" cy="6994526"/>
          </a:xfrm>
          <a:prstGeom prst="rect">
            <a:avLst/>
          </a:prstGeom>
        </p:spPr>
      </p:pic>
      <p:sp>
        <p:nvSpPr>
          <p:cNvPr id="4" name="Rectangle 3">
            <a:extLst>
              <a:ext uri="{FF2B5EF4-FFF2-40B4-BE49-F238E27FC236}">
                <a16:creationId xmlns:a16="http://schemas.microsoft.com/office/drawing/2014/main" id="{3C67E965-287F-42B7-813C-42EF173BF65D}"/>
              </a:ext>
            </a:extLst>
          </p:cNvPr>
          <p:cNvSpPr/>
          <p:nvPr userDrawn="1"/>
        </p:nvSpPr>
        <p:spPr bwMode="auto">
          <a:xfrm>
            <a:off x="0" y="-1"/>
            <a:ext cx="7940040" cy="6994525"/>
          </a:xfrm>
          <a:prstGeom prst="rect">
            <a:avLst/>
          </a:prstGeom>
          <a:gradFill>
            <a:gsLst>
              <a:gs pos="17000">
                <a:schemeClr val="tx2">
                  <a:alpha val="85000"/>
                </a:schemeClr>
              </a:gs>
              <a:gs pos="100000">
                <a:schemeClr val="tx2">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899478"/>
            <a:ext cx="7604125" cy="2701925"/>
          </a:xfrm>
          <a:noFill/>
        </p:spPr>
        <p:txBody>
          <a:bodyPr wrap="square" lIns="0" tIns="0" rIns="0" bIns="0" anchor="t" anchorCtr="0">
            <a:noAutofit/>
          </a:bodyPr>
          <a:lstStyle>
            <a:lvl1pPr>
              <a:lnSpc>
                <a:spcPts val="5600"/>
              </a:lnSpc>
              <a:defRPr sz="5400" spc="-150" baseline="0">
                <a:solidFill>
                  <a:schemeClr val="bg2"/>
                </a:solidFill>
              </a:defRPr>
            </a:lvl1pPr>
          </a:lstStyle>
          <a:p>
            <a:r>
              <a:rPr lang="en-US" dirty="0"/>
              <a:t>Section title</a:t>
            </a:r>
          </a:p>
        </p:txBody>
      </p:sp>
    </p:spTree>
    <p:extLst>
      <p:ext uri="{BB962C8B-B14F-4D97-AF65-F5344CB8AC3E}">
        <p14:creationId xmlns:p14="http://schemas.microsoft.com/office/powerpoint/2010/main" val="1478289054"/>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_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436475" cy="6994526"/>
          </a:xfrm>
          <a:prstGeom prst="rect">
            <a:avLst/>
          </a:prstGeom>
        </p:spPr>
      </p:pic>
      <p:sp>
        <p:nvSpPr>
          <p:cNvPr id="4" name="Rectangle 3">
            <a:extLst>
              <a:ext uri="{FF2B5EF4-FFF2-40B4-BE49-F238E27FC236}">
                <a16:creationId xmlns:a16="http://schemas.microsoft.com/office/drawing/2014/main" id="{3C67E965-287F-42B7-813C-42EF173BF65D}"/>
              </a:ext>
            </a:extLst>
          </p:cNvPr>
          <p:cNvSpPr/>
          <p:nvPr userDrawn="1"/>
        </p:nvSpPr>
        <p:spPr bwMode="auto">
          <a:xfrm>
            <a:off x="0" y="-1"/>
            <a:ext cx="7940040" cy="6994525"/>
          </a:xfrm>
          <a:prstGeom prst="rect">
            <a:avLst/>
          </a:prstGeom>
          <a:gradFill>
            <a:gsLst>
              <a:gs pos="17000">
                <a:schemeClr val="tx2">
                  <a:alpha val="85000"/>
                </a:schemeClr>
              </a:gs>
              <a:gs pos="100000">
                <a:schemeClr val="tx2">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899478"/>
            <a:ext cx="7604125" cy="2701925"/>
          </a:xfrm>
          <a:noFill/>
        </p:spPr>
        <p:txBody>
          <a:bodyPr wrap="square" lIns="0" tIns="0" rIns="0" bIns="0" anchor="t" anchorCtr="0">
            <a:noAutofit/>
          </a:bodyPr>
          <a:lstStyle>
            <a:lvl1pPr>
              <a:lnSpc>
                <a:spcPts val="5600"/>
              </a:lnSpc>
              <a:defRPr sz="5400" spc="-150" baseline="0">
                <a:solidFill>
                  <a:schemeClr val="bg2"/>
                </a:solidFill>
              </a:defRPr>
            </a:lvl1pPr>
          </a:lstStyle>
          <a:p>
            <a:r>
              <a:rPr lang="en-US" dirty="0"/>
              <a:t>Section title</a:t>
            </a:r>
          </a:p>
        </p:txBody>
      </p:sp>
    </p:spTree>
    <p:extLst>
      <p:ext uri="{BB962C8B-B14F-4D97-AF65-F5344CB8AC3E}">
        <p14:creationId xmlns:p14="http://schemas.microsoft.com/office/powerpoint/2010/main" val="4283472414"/>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1</a:t>
            </a:r>
          </a:p>
        </p:txBody>
      </p:sp>
      <p:sp>
        <p:nvSpPr>
          <p:cNvPr id="4" name="Picture Placeholder 3"/>
          <p:cNvSpPr>
            <a:spLocks noGrp="1"/>
          </p:cNvSpPr>
          <p:nvPr>
            <p:ph type="pic" sz="quarter" idx="10"/>
          </p:nvPr>
        </p:nvSpPr>
        <p:spPr>
          <a:xfrm>
            <a:off x="6354763" y="0"/>
            <a:ext cx="6081712" cy="6994525"/>
          </a:xfrm>
          <a:blipFill dpi="0" rotWithShape="1">
            <a:blip r:embed="rId2"/>
            <a:srcRect/>
            <a:tile tx="-1530350" ty="0" sx="66000" sy="66000" flip="none" algn="tl"/>
          </a:blipFill>
        </p:spPr>
        <p:txBody>
          <a:bodyPr anchor="ctr">
            <a:noAutofit/>
          </a:bodyPr>
          <a:lstStyle>
            <a:lvl1pPr marL="0" indent="0" algn="ctr">
              <a:buNone/>
              <a:defRPr>
                <a:solidFill>
                  <a:schemeClr val="bg2"/>
                </a:solidFill>
              </a:defRPr>
            </a:lvl1pPr>
          </a:lstStyle>
          <a:p>
            <a:r>
              <a:rPr lang="en-US"/>
              <a:t>Click icon to add picture</a:t>
            </a:r>
            <a:endParaRPr lang="en-US" dirty="0"/>
          </a:p>
        </p:txBody>
      </p:sp>
    </p:spTree>
    <p:extLst>
      <p:ext uri="{BB962C8B-B14F-4D97-AF65-F5344CB8AC3E}">
        <p14:creationId xmlns:p14="http://schemas.microsoft.com/office/powerpoint/2010/main" val="3869409277"/>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65138" y="2168525"/>
            <a:ext cx="2734056" cy="4371975"/>
          </a:xfrm>
          <a:blipFill dpi="0" rotWithShape="1">
            <a:blip r:embed="rId2"/>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5" name="Picture Placeholder 3"/>
          <p:cNvSpPr>
            <a:spLocks noGrp="1"/>
          </p:cNvSpPr>
          <p:nvPr>
            <p:ph type="pic" sz="quarter" idx="11" hasCustomPrompt="1"/>
          </p:nvPr>
        </p:nvSpPr>
        <p:spPr>
          <a:xfrm>
            <a:off x="3397922" y="2168524"/>
            <a:ext cx="2734056" cy="4371975"/>
          </a:xfrm>
          <a:blipFill dpi="0" rotWithShape="1">
            <a:blip r:embed="rId3"/>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6" name="Picture Placeholder 3"/>
          <p:cNvSpPr>
            <a:spLocks noGrp="1"/>
          </p:cNvSpPr>
          <p:nvPr>
            <p:ph type="pic" sz="quarter" idx="12" hasCustomPrompt="1"/>
          </p:nvPr>
        </p:nvSpPr>
        <p:spPr>
          <a:xfrm>
            <a:off x="9263490" y="2168524"/>
            <a:ext cx="2734056" cy="4371975"/>
          </a:xfrm>
          <a:blipFill dpi="0" rotWithShape="1">
            <a:blip r:embed="rId4"/>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7" name="Picture Placeholder 3"/>
          <p:cNvSpPr>
            <a:spLocks noGrp="1"/>
          </p:cNvSpPr>
          <p:nvPr>
            <p:ph type="pic" sz="quarter" idx="13" hasCustomPrompt="1"/>
          </p:nvPr>
        </p:nvSpPr>
        <p:spPr>
          <a:xfrm>
            <a:off x="6330706" y="2168524"/>
            <a:ext cx="2734056" cy="4371975"/>
          </a:xfrm>
          <a:blipFill dpi="0" rotWithShape="1">
            <a:blip r:embed="rId5"/>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2</a:t>
            </a:r>
          </a:p>
        </p:txBody>
      </p:sp>
      <p:sp>
        <p:nvSpPr>
          <p:cNvPr id="17" name="Text Placeholder 16"/>
          <p:cNvSpPr>
            <a:spLocks noGrp="1"/>
          </p:cNvSpPr>
          <p:nvPr>
            <p:ph type="body" sz="quarter" idx="14" hasCustomPrompt="1"/>
          </p:nvPr>
        </p:nvSpPr>
        <p:spPr>
          <a:xfrm>
            <a:off x="465138"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8" name="Text Placeholder 16"/>
          <p:cNvSpPr>
            <a:spLocks noGrp="1"/>
          </p:cNvSpPr>
          <p:nvPr>
            <p:ph type="body" sz="quarter" idx="15" hasCustomPrompt="1"/>
          </p:nvPr>
        </p:nvSpPr>
        <p:spPr>
          <a:xfrm>
            <a:off x="3397922"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9" name="Text Placeholder 16"/>
          <p:cNvSpPr>
            <a:spLocks noGrp="1"/>
          </p:cNvSpPr>
          <p:nvPr>
            <p:ph type="body" sz="quarter" idx="16" hasCustomPrompt="1"/>
          </p:nvPr>
        </p:nvSpPr>
        <p:spPr>
          <a:xfrm>
            <a:off x="6330706"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20" name="Text Placeholder 16"/>
          <p:cNvSpPr>
            <a:spLocks noGrp="1"/>
          </p:cNvSpPr>
          <p:nvPr>
            <p:ph type="body" sz="quarter" idx="17" hasCustomPrompt="1"/>
          </p:nvPr>
        </p:nvSpPr>
        <p:spPr>
          <a:xfrm>
            <a:off x="9263490"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Tree>
    <p:extLst>
      <p:ext uri="{BB962C8B-B14F-4D97-AF65-F5344CB8AC3E}">
        <p14:creationId xmlns:p14="http://schemas.microsoft.com/office/powerpoint/2010/main" val="3643251750"/>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168525"/>
            <a:ext cx="3690937" cy="2654300"/>
          </a:xfrm>
          <a:blipFill>
            <a:blip r:embed="rId2"/>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89437" y="2168525"/>
            <a:ext cx="3679825" cy="2654300"/>
          </a:xfrm>
          <a:blipFill>
            <a:blip r:embed="rId3"/>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302625" y="2168525"/>
            <a:ext cx="3695700" cy="2654300"/>
          </a:xfrm>
          <a:blipFill>
            <a:blip r:embed="rId4"/>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Photo layout 3</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3194613094"/>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2162261009"/>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Tree>
    <p:extLst>
      <p:ext uri="{BB962C8B-B14F-4D97-AF65-F5344CB8AC3E}">
        <p14:creationId xmlns:p14="http://schemas.microsoft.com/office/powerpoint/2010/main" val="328727959"/>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Tree>
    <p:extLst>
      <p:ext uri="{BB962C8B-B14F-4D97-AF65-F5344CB8AC3E}">
        <p14:creationId xmlns:p14="http://schemas.microsoft.com/office/powerpoint/2010/main" val="2883117308"/>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32908552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endParaRPr lang="en-US" dirty="0"/>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endParaRPr lang="en-US" dirty="0"/>
          </a:p>
        </p:txBody>
      </p:sp>
    </p:spTree>
    <p:extLst>
      <p:ext uri="{BB962C8B-B14F-4D97-AF65-F5344CB8AC3E}">
        <p14:creationId xmlns:p14="http://schemas.microsoft.com/office/powerpoint/2010/main" val="2056987537"/>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a:t>Click icon to add table</a:t>
            </a:r>
          </a:p>
        </p:txBody>
      </p:sp>
    </p:spTree>
    <p:extLst>
      <p:ext uri="{BB962C8B-B14F-4D97-AF65-F5344CB8AC3E}">
        <p14:creationId xmlns:p14="http://schemas.microsoft.com/office/powerpoint/2010/main" val="3824078712"/>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7246244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dirty="0"/>
              <a:t>Thank you.</a:t>
            </a:r>
          </a:p>
        </p:txBody>
      </p:sp>
    </p:spTree>
    <p:extLst>
      <p:ext uri="{BB962C8B-B14F-4D97-AF65-F5344CB8AC3E}">
        <p14:creationId xmlns:p14="http://schemas.microsoft.com/office/powerpoint/2010/main" val="36887110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18210675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Title, 3 Pillars">
    <p:spTree>
      <p:nvGrpSpPr>
        <p:cNvPr id="1" name=""/>
        <p:cNvGrpSpPr/>
        <p:nvPr/>
      </p:nvGrpSpPr>
      <p:grpSpPr>
        <a:xfrm>
          <a:off x="0" y="0"/>
          <a:ext cx="0" cy="0"/>
          <a:chOff x="0" y="0"/>
          <a:chExt cx="0" cy="0"/>
        </a:xfrm>
      </p:grpSpPr>
      <p:sp>
        <p:nvSpPr>
          <p:cNvPr id="21" name="Content Placeholder 2"/>
          <p:cNvSpPr>
            <a:spLocks noGrp="1"/>
          </p:cNvSpPr>
          <p:nvPr>
            <p:ph idx="22" hasCustomPrompt="1"/>
          </p:nvPr>
        </p:nvSpPr>
        <p:spPr>
          <a:xfrm>
            <a:off x="8454583" y="2628704"/>
            <a:ext cx="3544395" cy="856957"/>
          </a:xfrm>
        </p:spPr>
        <p:txBody>
          <a:bodyPr vert="horz" wrap="square" lIns="146304" tIns="45720" rIns="146304" bIns="45720" rtlCol="0">
            <a:spAutoFit/>
          </a:bodyPr>
          <a:lstStyle>
            <a:lvl1pPr marL="0" indent="0" algn="ctr">
              <a:buNone/>
              <a:defRPr lang="en-US" sz="5507"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lgn="ctr"/>
            <a:r>
              <a:rPr lang="en-US" dirty="0"/>
              <a:t>#</a:t>
            </a:r>
          </a:p>
        </p:txBody>
      </p:sp>
      <p:sp>
        <p:nvSpPr>
          <p:cNvPr id="17" name="Content Placeholder 2"/>
          <p:cNvSpPr>
            <a:spLocks noGrp="1"/>
          </p:cNvSpPr>
          <p:nvPr>
            <p:ph idx="18" hasCustomPrompt="1"/>
          </p:nvPr>
        </p:nvSpPr>
        <p:spPr>
          <a:xfrm>
            <a:off x="409214" y="2628705"/>
            <a:ext cx="3544395" cy="947375"/>
          </a:xfrm>
        </p:spPr>
        <p:txBody>
          <a:bodyPr lIns="146304" rIns="146304"/>
          <a:lstStyle>
            <a:lvl1pPr marL="0" indent="0" algn="ctr" defTabSz="932597" rtl="0" eaLnBrk="1" latinLnBrk="0" hangingPunct="1">
              <a:buNone/>
              <a:defRPr lang="en-US" sz="5507" kern="12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44">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36"/>
            </a:lvl3pPr>
            <a:lvl4pPr algn="ctr">
              <a:defRPr sz="1836">
                <a:latin typeface="+mn-lt"/>
              </a:defRPr>
            </a:lvl4pPr>
            <a:lvl5pPr algn="ctr">
              <a:defRPr sz="1632">
                <a:latin typeface="+mn-lt"/>
              </a:defRPr>
            </a:lvl5pPr>
          </a:lstStyle>
          <a:p>
            <a:pPr lvl="0"/>
            <a:r>
              <a:rPr lang="en-US" dirty="0"/>
              <a:t>#</a:t>
            </a:r>
          </a:p>
        </p:txBody>
      </p:sp>
      <p:sp>
        <p:nvSpPr>
          <p:cNvPr id="3" name="Content Placeholder 2"/>
          <p:cNvSpPr>
            <a:spLocks noGrp="1"/>
          </p:cNvSpPr>
          <p:nvPr>
            <p:ph idx="1"/>
          </p:nvPr>
        </p:nvSpPr>
        <p:spPr>
          <a:xfrm>
            <a:off x="409214" y="3563225"/>
            <a:ext cx="3544395" cy="1772986"/>
          </a:xfrm>
        </p:spPr>
        <p:txBody>
          <a:bodyPr lIns="146304" rIns="146304"/>
          <a:lstStyle>
            <a:lvl1pPr marL="0" indent="0" algn="ctr">
              <a:buFontTx/>
              <a:buNone/>
              <a:defRPr sz="2244">
                <a:solidFill>
                  <a:schemeClr val="tx1"/>
                </a:solidFill>
                <a:latin typeface="+mn-lt"/>
                <a:cs typeface="Segoe UI Semilight" panose="020B0402040204020203" pitchFamily="34" charset="0"/>
              </a:defRPr>
            </a:lvl1pPr>
            <a:lvl2pPr marL="0" indent="0" algn="ctr">
              <a:buFontTx/>
              <a:buNone/>
              <a:defRPr sz="2244">
                <a:solidFill>
                  <a:schemeClr val="tx1"/>
                </a:solidFill>
                <a:latin typeface="+mn-lt"/>
                <a:cs typeface="Segoe UI Semilight" panose="020B0402040204020203" pitchFamily="34" charset="0"/>
              </a:defRPr>
            </a:lvl2pPr>
            <a:lvl3pPr marL="0" indent="0" algn="ctr">
              <a:buFontTx/>
              <a:buNone/>
              <a:defRPr sz="1836">
                <a:solidFill>
                  <a:schemeClr val="tx1"/>
                </a:solidFill>
                <a:latin typeface="+mn-lt"/>
              </a:defRPr>
            </a:lvl3pPr>
            <a:lvl4pPr marL="0" indent="0" algn="ctr">
              <a:buFontTx/>
              <a:buNone/>
              <a:defRPr sz="1836">
                <a:solidFill>
                  <a:schemeClr val="tx1"/>
                </a:solidFill>
                <a:latin typeface="+mn-lt"/>
              </a:defRPr>
            </a:lvl4pPr>
            <a:lvl5pPr marL="0" indent="0" algn="ctr">
              <a:buFontTx/>
              <a:buNone/>
              <a:defRPr sz="1632">
                <a:solidFill>
                  <a:schemeClr val="tx1"/>
                </a:solidFill>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Rectangle 11"/>
          <p:cNvSpPr/>
          <p:nvPr userDrawn="1"/>
        </p:nvSpPr>
        <p:spPr>
          <a:xfrm>
            <a:off x="642398" y="3449394"/>
            <a:ext cx="3078028" cy="1865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4" name="Rectangle 13"/>
          <p:cNvSpPr/>
          <p:nvPr userDrawn="1"/>
        </p:nvSpPr>
        <p:spPr>
          <a:xfrm>
            <a:off x="4621715" y="3449394"/>
            <a:ext cx="3171301" cy="1865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5" name="Rectangle 14"/>
          <p:cNvSpPr/>
          <p:nvPr userDrawn="1"/>
        </p:nvSpPr>
        <p:spPr>
          <a:xfrm>
            <a:off x="8641129" y="3449394"/>
            <a:ext cx="3171301" cy="1865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8" name="Text Placeholder 7"/>
          <p:cNvSpPr>
            <a:spLocks noGrp="1"/>
          </p:cNvSpPr>
          <p:nvPr>
            <p:ph type="body" sz="quarter" idx="13" hasCustomPrompt="1"/>
          </p:nvPr>
        </p:nvSpPr>
        <p:spPr>
          <a:xfrm>
            <a:off x="0" y="479725"/>
            <a:ext cx="12436475" cy="649454"/>
          </a:xfrm>
        </p:spPr>
        <p:txBody>
          <a:bodyPr/>
          <a:lstStyle>
            <a:lvl1pPr marL="0" indent="0" algn="ctr" defTabSz="932597" rtl="0" eaLnBrk="1" latinLnBrk="0" hangingPunct="1">
              <a:lnSpc>
                <a:spcPct val="90000"/>
              </a:lnSpc>
              <a:spcBef>
                <a:spcPts val="1020"/>
              </a:spcBef>
              <a:buFont typeface="Arial" panose="020B0604020202020204" pitchFamily="34" charset="0"/>
              <a:buNone/>
              <a:defRPr lang="en-US" sz="3264" b="0" kern="1200" dirty="0">
                <a:solidFill>
                  <a:schemeClr val="tx1"/>
                </a:solidFill>
                <a:latin typeface="+mj-lt"/>
                <a:ea typeface="+mn-ea"/>
                <a:cs typeface="Segoe UI Semilight" panose="020B0402040204020203" pitchFamily="34" charset="0"/>
              </a:defRPr>
            </a:lvl1pPr>
          </a:lstStyle>
          <a:p>
            <a:pPr marL="0" lvl="0" indent="0" algn="ctr" defTabSz="932597" rtl="0" eaLnBrk="1" latinLnBrk="0" hangingPunct="1">
              <a:lnSpc>
                <a:spcPct val="90000"/>
              </a:lnSpc>
              <a:spcBef>
                <a:spcPts val="1020"/>
              </a:spcBef>
              <a:buFont typeface="Arial" panose="020B0604020202020204" pitchFamily="34" charset="0"/>
              <a:buNone/>
            </a:pPr>
            <a:r>
              <a:rPr lang="en-US" dirty="0"/>
              <a:t>Click to edit master title style</a:t>
            </a:r>
          </a:p>
        </p:txBody>
      </p:sp>
      <p:sp>
        <p:nvSpPr>
          <p:cNvPr id="20" name="Content Placeholder 2"/>
          <p:cNvSpPr>
            <a:spLocks noGrp="1"/>
          </p:cNvSpPr>
          <p:nvPr>
            <p:ph idx="21" hasCustomPrompt="1"/>
          </p:nvPr>
        </p:nvSpPr>
        <p:spPr>
          <a:xfrm>
            <a:off x="4431898" y="2628705"/>
            <a:ext cx="3544395" cy="856957"/>
          </a:xfrm>
        </p:spPr>
        <p:txBody>
          <a:bodyPr vert="horz" wrap="square" lIns="146304" tIns="45720" rIns="146304" bIns="45720" rtlCol="0">
            <a:spAutoFit/>
          </a:bodyPr>
          <a:lstStyle>
            <a:lvl1pPr marL="0" indent="0" algn="ctr">
              <a:buNone/>
              <a:defRPr lang="en-US" sz="5507"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lgn="ctr"/>
            <a:r>
              <a:rPr lang="en-US" dirty="0"/>
              <a:t>#</a:t>
            </a:r>
          </a:p>
        </p:txBody>
      </p:sp>
      <p:sp>
        <p:nvSpPr>
          <p:cNvPr id="24" name="Content Placeholder 2">
            <a:extLst>
              <a:ext uri="{FF2B5EF4-FFF2-40B4-BE49-F238E27FC236}">
                <a16:creationId xmlns:a16="http://schemas.microsoft.com/office/drawing/2014/main" id="{B2337D69-CD7F-4098-AC19-405A8092AC75}"/>
              </a:ext>
            </a:extLst>
          </p:cNvPr>
          <p:cNvSpPr>
            <a:spLocks noGrp="1"/>
          </p:cNvSpPr>
          <p:nvPr>
            <p:ph idx="25"/>
          </p:nvPr>
        </p:nvSpPr>
        <p:spPr>
          <a:xfrm>
            <a:off x="4431898" y="3563224"/>
            <a:ext cx="3544395" cy="1772986"/>
          </a:xfrm>
        </p:spPr>
        <p:txBody>
          <a:bodyPr lIns="146304" rIns="146304"/>
          <a:lstStyle>
            <a:lvl1pPr marL="0" indent="0" algn="ctr">
              <a:buFontTx/>
              <a:buNone/>
              <a:defRPr sz="2244">
                <a:solidFill>
                  <a:schemeClr val="tx1"/>
                </a:solidFill>
                <a:latin typeface="+mn-lt"/>
                <a:cs typeface="Segoe UI Semilight" panose="020B0402040204020203" pitchFamily="34" charset="0"/>
              </a:defRPr>
            </a:lvl1pPr>
            <a:lvl2pPr marL="0" indent="0" algn="ctr">
              <a:buFontTx/>
              <a:buNone/>
              <a:defRPr sz="2244">
                <a:solidFill>
                  <a:schemeClr val="tx1"/>
                </a:solidFill>
                <a:latin typeface="+mn-lt"/>
                <a:cs typeface="Segoe UI Semilight" panose="020B0402040204020203" pitchFamily="34" charset="0"/>
              </a:defRPr>
            </a:lvl2pPr>
            <a:lvl3pPr marL="0" indent="0" algn="ctr">
              <a:buFontTx/>
              <a:buNone/>
              <a:defRPr sz="1836">
                <a:solidFill>
                  <a:schemeClr val="tx1"/>
                </a:solidFill>
                <a:latin typeface="+mn-lt"/>
              </a:defRPr>
            </a:lvl3pPr>
            <a:lvl4pPr marL="0" indent="0" algn="ctr">
              <a:buFontTx/>
              <a:buNone/>
              <a:defRPr sz="1836">
                <a:solidFill>
                  <a:schemeClr val="tx1"/>
                </a:solidFill>
                <a:latin typeface="+mn-lt"/>
              </a:defRPr>
            </a:lvl4pPr>
            <a:lvl5pPr marL="0" indent="0" algn="ctr">
              <a:buFontTx/>
              <a:buNone/>
              <a:defRPr sz="1632">
                <a:solidFill>
                  <a:schemeClr val="tx1"/>
                </a:solidFill>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5" name="Content Placeholder 2">
            <a:extLst>
              <a:ext uri="{FF2B5EF4-FFF2-40B4-BE49-F238E27FC236}">
                <a16:creationId xmlns:a16="http://schemas.microsoft.com/office/drawing/2014/main" id="{78331A1A-555C-4ED6-9821-A871C182E5A3}"/>
              </a:ext>
            </a:extLst>
          </p:cNvPr>
          <p:cNvSpPr>
            <a:spLocks noGrp="1"/>
          </p:cNvSpPr>
          <p:nvPr>
            <p:ph idx="26"/>
          </p:nvPr>
        </p:nvSpPr>
        <p:spPr>
          <a:xfrm>
            <a:off x="8454583" y="3568768"/>
            <a:ext cx="3544395" cy="1772986"/>
          </a:xfrm>
        </p:spPr>
        <p:txBody>
          <a:bodyPr lIns="146304" rIns="146304"/>
          <a:lstStyle>
            <a:lvl1pPr marL="0" indent="0" algn="ctr">
              <a:buFontTx/>
              <a:buNone/>
              <a:defRPr sz="2244">
                <a:solidFill>
                  <a:schemeClr val="tx1"/>
                </a:solidFill>
                <a:latin typeface="+mn-lt"/>
                <a:cs typeface="Segoe UI Semilight" panose="020B0402040204020203" pitchFamily="34" charset="0"/>
              </a:defRPr>
            </a:lvl1pPr>
            <a:lvl2pPr marL="0" indent="0" algn="ctr">
              <a:buFontTx/>
              <a:buNone/>
              <a:defRPr sz="2244">
                <a:solidFill>
                  <a:schemeClr val="tx1"/>
                </a:solidFill>
                <a:latin typeface="+mn-lt"/>
                <a:cs typeface="Segoe UI Semilight" panose="020B0402040204020203" pitchFamily="34" charset="0"/>
              </a:defRPr>
            </a:lvl2pPr>
            <a:lvl3pPr marL="0" indent="0" algn="ctr">
              <a:buFontTx/>
              <a:buNone/>
              <a:defRPr sz="1836">
                <a:solidFill>
                  <a:schemeClr val="tx1"/>
                </a:solidFill>
                <a:latin typeface="+mn-lt"/>
              </a:defRPr>
            </a:lvl3pPr>
            <a:lvl4pPr marL="0" indent="0" algn="ctr">
              <a:buFontTx/>
              <a:buNone/>
              <a:defRPr sz="1836">
                <a:solidFill>
                  <a:schemeClr val="tx1"/>
                </a:solidFill>
                <a:latin typeface="+mn-lt"/>
              </a:defRPr>
            </a:lvl4pPr>
            <a:lvl5pPr marL="0" indent="0" algn="ctr">
              <a:buFontTx/>
              <a:buNone/>
              <a:defRPr sz="1632">
                <a:solidFill>
                  <a:schemeClr val="tx1"/>
                </a:solidFill>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66228181"/>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750" fill="hold"/>
                                            <p:tgtEl>
                                              <p:spTgt spid="12"/>
                                            </p:tgtEl>
                                            <p:attrNameLst>
                                              <p:attrName>ppt_x</p:attrName>
                                            </p:attrNameLst>
                                          </p:cBhvr>
                                          <p:tavLst>
                                            <p:tav tm="0">
                                              <p:val>
                                                <p:strVal val="#ppt_x"/>
                                              </p:val>
                                            </p:tav>
                                            <p:tav tm="100000">
                                              <p:val>
                                                <p:strVal val="#ppt_x"/>
                                              </p:val>
                                            </p:tav>
                                          </p:tavLst>
                                        </p:anim>
                                        <p:anim calcmode="lin" valueType="num">
                                          <p:cBhvr additive="base">
                                            <p:cTn id="8" dur="75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1" fill="hold" grpId="0" nodeType="withEffect" p14:presetBounceEnd="32000">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 calcmode="lin" valueType="num" p14:bounceEnd="32000">
                                          <p:cBhvr additive="base">
                                            <p:cTn id="11" dur="750" fill="hold"/>
                                            <p:tgtEl>
                                              <p:spTgt spid="17">
                                                <p:txEl>
                                                  <p:pRg st="0" end="0"/>
                                                </p:txEl>
                                              </p:spTgt>
                                            </p:tgtEl>
                                            <p:attrNameLst>
                                              <p:attrName>ppt_x</p:attrName>
                                            </p:attrNameLst>
                                          </p:cBhvr>
                                          <p:tavLst>
                                            <p:tav tm="0">
                                              <p:val>
                                                <p:strVal val="#ppt_x"/>
                                              </p:val>
                                            </p:tav>
                                            <p:tav tm="100000">
                                              <p:val>
                                                <p:strVal val="#ppt_x"/>
                                              </p:val>
                                            </p:tav>
                                          </p:tavLst>
                                        </p:anim>
                                        <p:anim calcmode="lin" valueType="num" p14:bounceEnd="32000">
                                          <p:cBhvr additive="base">
                                            <p:cTn id="12" dur="750" fill="hold"/>
                                            <p:tgtEl>
                                              <p:spTgt spid="17">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750" fill="hold"/>
                                            <p:tgtEl>
                                              <p:spTgt spid="3"/>
                                            </p:tgtEl>
                                            <p:attrNameLst>
                                              <p:attrName>ppt_x</p:attrName>
                                            </p:attrNameLst>
                                          </p:cBhvr>
                                          <p:tavLst>
                                            <p:tav tm="0">
                                              <p:val>
                                                <p:strVal val="#ppt_x"/>
                                              </p:val>
                                            </p:tav>
                                            <p:tav tm="100000">
                                              <p:val>
                                                <p:strVal val="#ppt_x"/>
                                              </p:val>
                                            </p:tav>
                                          </p:tavLst>
                                        </p:anim>
                                        <p:anim calcmode="lin" valueType="num">
                                          <p:cBhvr additive="base">
                                            <p:cTn id="16" dur="75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decel="10000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anim calcmode="lin" valueType="num">
                                          <p:cBhvr additive="base">
                                            <p:cTn id="21" dur="750" fill="hold"/>
                                            <p:tgtEl>
                                              <p:spTgt spid="14"/>
                                            </p:tgtEl>
                                            <p:attrNameLst>
                                              <p:attrName>ppt_x</p:attrName>
                                            </p:attrNameLst>
                                          </p:cBhvr>
                                          <p:tavLst>
                                            <p:tav tm="0">
                                              <p:val>
                                                <p:strVal val="#ppt_x"/>
                                              </p:val>
                                            </p:tav>
                                            <p:tav tm="100000">
                                              <p:val>
                                                <p:strVal val="#ppt_x"/>
                                              </p:val>
                                            </p:tav>
                                          </p:tavLst>
                                        </p:anim>
                                        <p:anim calcmode="lin" valueType="num">
                                          <p:cBhvr additive="base">
                                            <p:cTn id="22" dur="750" fill="hold"/>
                                            <p:tgtEl>
                                              <p:spTgt spid="14"/>
                                            </p:tgtEl>
                                            <p:attrNameLst>
                                              <p:attrName>ppt_y</p:attrName>
                                            </p:attrNameLst>
                                          </p:cBhvr>
                                          <p:tavLst>
                                            <p:tav tm="0">
                                              <p:val>
                                                <p:strVal val="1+#ppt_h/2"/>
                                              </p:val>
                                            </p:tav>
                                            <p:tav tm="100000">
                                              <p:val>
                                                <p:strVal val="#ppt_y"/>
                                              </p:val>
                                            </p:tav>
                                          </p:tavLst>
                                        </p:anim>
                                      </p:childTnLst>
                                    </p:cTn>
                                  </p:par>
                                  <p:par>
                                    <p:cTn id="23" presetID="2" presetClass="entr" presetSubtype="1" fill="hold" grpId="0" nodeType="withEffect" p14:presetBounceEnd="32000">
                                      <p:stCondLst>
                                        <p:cond delay="0"/>
                                      </p:stCondLst>
                                      <p:childTnLst>
                                        <p:set>
                                          <p:cBhvr>
                                            <p:cTn id="24" dur="1" fill="hold">
                                              <p:stCondLst>
                                                <p:cond delay="0"/>
                                              </p:stCondLst>
                                            </p:cTn>
                                            <p:tgtEl>
                                              <p:spTgt spid="20"/>
                                            </p:tgtEl>
                                            <p:attrNameLst>
                                              <p:attrName>style.visibility</p:attrName>
                                            </p:attrNameLst>
                                          </p:cBhvr>
                                          <p:to>
                                            <p:strVal val="visible"/>
                                          </p:to>
                                        </p:set>
                                        <p:anim calcmode="lin" valueType="num" p14:bounceEnd="32000">
                                          <p:cBhvr additive="base">
                                            <p:cTn id="25" dur="750" fill="hold"/>
                                            <p:tgtEl>
                                              <p:spTgt spid="20"/>
                                            </p:tgtEl>
                                            <p:attrNameLst>
                                              <p:attrName>ppt_x</p:attrName>
                                            </p:attrNameLst>
                                          </p:cBhvr>
                                          <p:tavLst>
                                            <p:tav tm="0">
                                              <p:val>
                                                <p:strVal val="#ppt_x"/>
                                              </p:val>
                                            </p:tav>
                                            <p:tav tm="100000">
                                              <p:val>
                                                <p:strVal val="#ppt_x"/>
                                              </p:val>
                                            </p:tav>
                                          </p:tavLst>
                                        </p:anim>
                                        <p:anim calcmode="lin" valueType="num" p14:bounceEnd="32000">
                                          <p:cBhvr additive="base">
                                            <p:cTn id="26" dur="750" fill="hold"/>
                                            <p:tgtEl>
                                              <p:spTgt spid="20"/>
                                            </p:tgtEl>
                                            <p:attrNameLst>
                                              <p:attrName>ppt_y</p:attrName>
                                            </p:attrNameLst>
                                          </p:cBhvr>
                                          <p:tavLst>
                                            <p:tav tm="0">
                                              <p:val>
                                                <p:strVal val="0-#ppt_h/2"/>
                                              </p:val>
                                            </p:tav>
                                            <p:tav tm="100000">
                                              <p:val>
                                                <p:strVal val="#ppt_y"/>
                                              </p:val>
                                            </p:tav>
                                          </p:tavLst>
                                        </p:anim>
                                      </p:childTnLst>
                                    </p:cTn>
                                  </p:par>
                                  <p:par>
                                    <p:cTn id="27" presetID="2" presetClass="entr" presetSubtype="4" decel="100000" fill="hold" grpId="0" nodeType="withEffect">
                                      <p:stCondLst>
                                        <p:cond delay="0"/>
                                      </p:stCondLst>
                                      <p:childTnLst>
                                        <p:set>
                                          <p:cBhvr>
                                            <p:cTn id="28" dur="1" fill="hold">
                                              <p:stCondLst>
                                                <p:cond delay="0"/>
                                              </p:stCondLst>
                                            </p:cTn>
                                            <p:tgtEl>
                                              <p:spTgt spid="24"/>
                                            </p:tgtEl>
                                            <p:attrNameLst>
                                              <p:attrName>style.visibility</p:attrName>
                                            </p:attrNameLst>
                                          </p:cBhvr>
                                          <p:to>
                                            <p:strVal val="visible"/>
                                          </p:to>
                                        </p:set>
                                        <p:anim calcmode="lin" valueType="num">
                                          <p:cBhvr additive="base">
                                            <p:cTn id="29" dur="750" fill="hold"/>
                                            <p:tgtEl>
                                              <p:spTgt spid="24"/>
                                            </p:tgtEl>
                                            <p:attrNameLst>
                                              <p:attrName>ppt_x</p:attrName>
                                            </p:attrNameLst>
                                          </p:cBhvr>
                                          <p:tavLst>
                                            <p:tav tm="0">
                                              <p:val>
                                                <p:strVal val="#ppt_x"/>
                                              </p:val>
                                            </p:tav>
                                            <p:tav tm="100000">
                                              <p:val>
                                                <p:strVal val="#ppt_x"/>
                                              </p:val>
                                            </p:tav>
                                          </p:tavLst>
                                        </p:anim>
                                        <p:anim calcmode="lin" valueType="num">
                                          <p:cBhvr additive="base">
                                            <p:cTn id="30" dur="75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decel="100000"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anim calcmode="lin" valueType="num">
                                          <p:cBhvr additive="base">
                                            <p:cTn id="35" dur="750" fill="hold"/>
                                            <p:tgtEl>
                                              <p:spTgt spid="15"/>
                                            </p:tgtEl>
                                            <p:attrNameLst>
                                              <p:attrName>ppt_x</p:attrName>
                                            </p:attrNameLst>
                                          </p:cBhvr>
                                          <p:tavLst>
                                            <p:tav tm="0">
                                              <p:val>
                                                <p:strVal val="#ppt_x"/>
                                              </p:val>
                                            </p:tav>
                                            <p:tav tm="100000">
                                              <p:val>
                                                <p:strVal val="#ppt_x"/>
                                              </p:val>
                                            </p:tav>
                                          </p:tavLst>
                                        </p:anim>
                                        <p:anim calcmode="lin" valueType="num">
                                          <p:cBhvr additive="base">
                                            <p:cTn id="36" dur="750" fill="hold"/>
                                            <p:tgtEl>
                                              <p:spTgt spid="15"/>
                                            </p:tgtEl>
                                            <p:attrNameLst>
                                              <p:attrName>ppt_y</p:attrName>
                                            </p:attrNameLst>
                                          </p:cBhvr>
                                          <p:tavLst>
                                            <p:tav tm="0">
                                              <p:val>
                                                <p:strVal val="1+#ppt_h/2"/>
                                              </p:val>
                                            </p:tav>
                                            <p:tav tm="100000">
                                              <p:val>
                                                <p:strVal val="#ppt_y"/>
                                              </p:val>
                                            </p:tav>
                                          </p:tavLst>
                                        </p:anim>
                                      </p:childTnLst>
                                    </p:cTn>
                                  </p:par>
                                  <p:par>
                                    <p:cTn id="37" presetID="2" presetClass="entr" presetSubtype="1" fill="hold" grpId="0" nodeType="withEffect" p14:presetBounceEnd="32000">
                                      <p:stCondLst>
                                        <p:cond delay="0"/>
                                      </p:stCondLst>
                                      <p:childTnLst>
                                        <p:set>
                                          <p:cBhvr>
                                            <p:cTn id="38" dur="1" fill="hold">
                                              <p:stCondLst>
                                                <p:cond delay="0"/>
                                              </p:stCondLst>
                                            </p:cTn>
                                            <p:tgtEl>
                                              <p:spTgt spid="21"/>
                                            </p:tgtEl>
                                            <p:attrNameLst>
                                              <p:attrName>style.visibility</p:attrName>
                                            </p:attrNameLst>
                                          </p:cBhvr>
                                          <p:to>
                                            <p:strVal val="visible"/>
                                          </p:to>
                                        </p:set>
                                        <p:anim calcmode="lin" valueType="num" p14:bounceEnd="32000">
                                          <p:cBhvr additive="base">
                                            <p:cTn id="39" dur="750" fill="hold"/>
                                            <p:tgtEl>
                                              <p:spTgt spid="21"/>
                                            </p:tgtEl>
                                            <p:attrNameLst>
                                              <p:attrName>ppt_x</p:attrName>
                                            </p:attrNameLst>
                                          </p:cBhvr>
                                          <p:tavLst>
                                            <p:tav tm="0">
                                              <p:val>
                                                <p:strVal val="#ppt_x"/>
                                              </p:val>
                                            </p:tav>
                                            <p:tav tm="100000">
                                              <p:val>
                                                <p:strVal val="#ppt_x"/>
                                              </p:val>
                                            </p:tav>
                                          </p:tavLst>
                                        </p:anim>
                                        <p:anim calcmode="lin" valueType="num" p14:bounceEnd="32000">
                                          <p:cBhvr additive="base">
                                            <p:cTn id="40" dur="750" fill="hold"/>
                                            <p:tgtEl>
                                              <p:spTgt spid="21"/>
                                            </p:tgtEl>
                                            <p:attrNameLst>
                                              <p:attrName>ppt_y</p:attrName>
                                            </p:attrNameLst>
                                          </p:cBhvr>
                                          <p:tavLst>
                                            <p:tav tm="0">
                                              <p:val>
                                                <p:strVal val="0-#ppt_h/2"/>
                                              </p:val>
                                            </p:tav>
                                            <p:tav tm="100000">
                                              <p:val>
                                                <p:strVal val="#ppt_y"/>
                                              </p:val>
                                            </p:tav>
                                          </p:tavLst>
                                        </p:anim>
                                      </p:childTnLst>
                                    </p:cTn>
                                  </p:par>
                                  <p:par>
                                    <p:cTn id="41" presetID="2" presetClass="entr" presetSubtype="4" decel="100000" fill="hold" grpId="0" nodeType="withEffect">
                                      <p:stCondLst>
                                        <p:cond delay="0"/>
                                      </p:stCondLst>
                                      <p:childTnLst>
                                        <p:set>
                                          <p:cBhvr>
                                            <p:cTn id="42" dur="1" fill="hold">
                                              <p:stCondLst>
                                                <p:cond delay="0"/>
                                              </p:stCondLst>
                                            </p:cTn>
                                            <p:tgtEl>
                                              <p:spTgt spid="25"/>
                                            </p:tgtEl>
                                            <p:attrNameLst>
                                              <p:attrName>style.visibility</p:attrName>
                                            </p:attrNameLst>
                                          </p:cBhvr>
                                          <p:to>
                                            <p:strVal val="visible"/>
                                          </p:to>
                                        </p:set>
                                        <p:anim calcmode="lin" valueType="num">
                                          <p:cBhvr additive="base">
                                            <p:cTn id="43" dur="750" fill="hold"/>
                                            <p:tgtEl>
                                              <p:spTgt spid="25"/>
                                            </p:tgtEl>
                                            <p:attrNameLst>
                                              <p:attrName>ppt_x</p:attrName>
                                            </p:attrNameLst>
                                          </p:cBhvr>
                                          <p:tavLst>
                                            <p:tav tm="0">
                                              <p:val>
                                                <p:strVal val="#ppt_x"/>
                                              </p:val>
                                            </p:tav>
                                            <p:tav tm="100000">
                                              <p:val>
                                                <p:strVal val="#ppt_x"/>
                                              </p:val>
                                            </p:tav>
                                          </p:tavLst>
                                        </p:anim>
                                        <p:anim calcmode="lin" valueType="num">
                                          <p:cBhvr additive="base">
                                            <p:cTn id="44" dur="750" fill="hold"/>
                                            <p:tgtEl>
                                              <p:spTgt spid="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tmplLst>
              <p:tmpl>
                <p:tnLst>
                  <p:par>
                    <p:cTn presetID="2" presetClass="entr" presetSubtype="1" fill="hold" nodeType="withEffect" p14:presetBounceEnd="32000">
                      <p:stCondLst>
                        <p:cond delay="0"/>
                      </p:stCondLst>
                      <p:childTnLst>
                        <p:set>
                          <p:cBhvr>
                            <p:cTn dur="1" fill="hold">
                              <p:stCondLst>
                                <p:cond delay="0"/>
                              </p:stCondLst>
                            </p:cTn>
                            <p:tgtEl>
                              <p:spTgt spid="21"/>
                            </p:tgtEl>
                            <p:attrNameLst>
                              <p:attrName>style.visibility</p:attrName>
                            </p:attrNameLst>
                          </p:cBhvr>
                          <p:to>
                            <p:strVal val="visible"/>
                          </p:to>
                        </p:set>
                        <p:anim calcmode="lin" valueType="num" p14:bounceEnd="32000">
                          <p:cBhvr additive="base">
                            <p:cTn dur="750" fill="hold"/>
                            <p:tgtEl>
                              <p:spTgt spid="21"/>
                            </p:tgtEl>
                            <p:attrNameLst>
                              <p:attrName>ppt_x</p:attrName>
                            </p:attrNameLst>
                          </p:cBhvr>
                          <p:tavLst>
                            <p:tav tm="0">
                              <p:val>
                                <p:strVal val="#ppt_x"/>
                              </p:val>
                            </p:tav>
                            <p:tav tm="100000">
                              <p:val>
                                <p:strVal val="#ppt_x"/>
                              </p:val>
                            </p:tav>
                          </p:tavLst>
                        </p:anim>
                        <p:anim calcmode="lin" valueType="num" p14:bounceEnd="32000">
                          <p:cBhvr additive="base">
                            <p:cTn dur="750" fill="hold"/>
                            <p:tgtEl>
                              <p:spTgt spid="21"/>
                            </p:tgtEl>
                            <p:attrNameLst>
                              <p:attrName>ppt_y</p:attrName>
                            </p:attrNameLst>
                          </p:cBhvr>
                          <p:tavLst>
                            <p:tav tm="0">
                              <p:val>
                                <p:strVal val="0-#ppt_h/2"/>
                              </p:val>
                            </p:tav>
                            <p:tav tm="100000">
                              <p:val>
                                <p:strVal val="#ppt_y"/>
                              </p:val>
                            </p:tav>
                          </p:tavLst>
                        </p:anim>
                      </p:childTnLst>
                    </p:cTn>
                  </p:par>
                </p:tnLst>
              </p:tmpl>
            </p:tmplLst>
          </p:bldP>
          <p:bldP spid="17" grpId="0" uiExpand="1" build="p">
            <p:tmplLst>
              <p:tmpl lvl="1">
                <p:tnLst>
                  <p:par>
                    <p:cTn presetID="2" presetClass="entr" presetSubtype="1" fill="hold" nodeType="withEffect" p14:presetBounceEnd="32000">
                      <p:stCondLst>
                        <p:cond delay="0"/>
                      </p:stCondLst>
                      <p:childTnLst>
                        <p:set>
                          <p:cBhvr>
                            <p:cTn dur="1" fill="hold">
                              <p:stCondLst>
                                <p:cond delay="0"/>
                              </p:stCondLst>
                            </p:cTn>
                            <p:tgtEl>
                              <p:spTgt spid="17"/>
                            </p:tgtEl>
                            <p:attrNameLst>
                              <p:attrName>style.visibility</p:attrName>
                            </p:attrNameLst>
                          </p:cBhvr>
                          <p:to>
                            <p:strVal val="visible"/>
                          </p:to>
                        </p:set>
                        <p:anim calcmode="lin" valueType="num" p14:bounceEnd="32000">
                          <p:cBhvr additive="base">
                            <p:cTn dur="750" fill="hold"/>
                            <p:tgtEl>
                              <p:spTgt spid="17"/>
                            </p:tgtEl>
                            <p:attrNameLst>
                              <p:attrName>ppt_x</p:attrName>
                            </p:attrNameLst>
                          </p:cBhvr>
                          <p:tavLst>
                            <p:tav tm="0">
                              <p:val>
                                <p:strVal val="#ppt_x"/>
                              </p:val>
                            </p:tav>
                            <p:tav tm="100000">
                              <p:val>
                                <p:strVal val="#ppt_x"/>
                              </p:val>
                            </p:tav>
                          </p:tavLst>
                        </p:anim>
                        <p:anim calcmode="lin" valueType="num" p14:bounceEnd="32000">
                          <p:cBhvr additive="base">
                            <p:cTn dur="750" fill="hold"/>
                            <p:tgtEl>
                              <p:spTgt spid="17"/>
                            </p:tgtEl>
                            <p:attrNameLst>
                              <p:attrName>ppt_y</p:attrName>
                            </p:attrNameLst>
                          </p:cBhvr>
                          <p:tavLst>
                            <p:tav tm="0">
                              <p:val>
                                <p:strVal val="0-#ppt_h/2"/>
                              </p:val>
                            </p:tav>
                            <p:tav tm="100000">
                              <p:val>
                                <p:strVal val="#ppt_y"/>
                              </p:val>
                            </p:tav>
                          </p:tavLst>
                        </p:anim>
                      </p:childTnLst>
                    </p:cTn>
                  </p:par>
                </p:tnLst>
              </p:tmpl>
              <p:tmpl lvl="2">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Lst>
          </p:bldP>
          <p:bldP spid="3" grpId="0" uiExpand="1">
            <p:tmplLst>
              <p:tmpl>
                <p:tnLst>
                  <p:par>
                    <p:cTn presetID="2" presetClass="entr" presetSubtype="4" decel="100000" fill="hold" nodeType="with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750" fill="hold"/>
                            <p:tgtEl>
                              <p:spTgt spid="3"/>
                            </p:tgtEl>
                            <p:attrNameLst>
                              <p:attrName>ppt_x</p:attrName>
                            </p:attrNameLst>
                          </p:cBhvr>
                          <p:tavLst>
                            <p:tav tm="0">
                              <p:val>
                                <p:strVal val="#ppt_x"/>
                              </p:val>
                            </p:tav>
                            <p:tav tm="100000">
                              <p:val>
                                <p:strVal val="#ppt_x"/>
                              </p:val>
                            </p:tav>
                          </p:tavLst>
                        </p:anim>
                        <p:anim calcmode="lin" valueType="num">
                          <p:cBhvr additive="base">
                            <p:cTn dur="750" fill="hold"/>
                            <p:tgtEl>
                              <p:spTgt spid="3"/>
                            </p:tgtEl>
                            <p:attrNameLst>
                              <p:attrName>ppt_y</p:attrName>
                            </p:attrNameLst>
                          </p:cBhvr>
                          <p:tavLst>
                            <p:tav tm="0">
                              <p:val>
                                <p:strVal val="1+#ppt_h/2"/>
                              </p:val>
                            </p:tav>
                            <p:tav tm="100000">
                              <p:val>
                                <p:strVal val="#ppt_y"/>
                              </p:val>
                            </p:tav>
                          </p:tavLst>
                        </p:anim>
                      </p:childTnLst>
                    </p:cTn>
                  </p:par>
                </p:tnLst>
              </p:tmpl>
            </p:tmplLst>
          </p:bldP>
          <p:bldP spid="12" grpId="0" animBg="1"/>
          <p:bldP spid="14" grpId="0" animBg="1"/>
          <p:bldP spid="15" grpId="0" animBg="1"/>
          <p:bldP spid="20" grpId="0">
            <p:tmplLst>
              <p:tmpl>
                <p:tnLst>
                  <p:par>
                    <p:cTn presetID="2" presetClass="entr" presetSubtype="1" fill="hold" nodeType="withEffect" p14:presetBounceEnd="32000">
                      <p:stCondLst>
                        <p:cond delay="0"/>
                      </p:stCondLst>
                      <p:childTnLst>
                        <p:set>
                          <p:cBhvr>
                            <p:cTn dur="1" fill="hold">
                              <p:stCondLst>
                                <p:cond delay="0"/>
                              </p:stCondLst>
                            </p:cTn>
                            <p:tgtEl>
                              <p:spTgt spid="20"/>
                            </p:tgtEl>
                            <p:attrNameLst>
                              <p:attrName>style.visibility</p:attrName>
                            </p:attrNameLst>
                          </p:cBhvr>
                          <p:to>
                            <p:strVal val="visible"/>
                          </p:to>
                        </p:set>
                        <p:anim calcmode="lin" valueType="num" p14:bounceEnd="32000">
                          <p:cBhvr additive="base">
                            <p:cTn dur="750" fill="hold"/>
                            <p:tgtEl>
                              <p:spTgt spid="20"/>
                            </p:tgtEl>
                            <p:attrNameLst>
                              <p:attrName>ppt_x</p:attrName>
                            </p:attrNameLst>
                          </p:cBhvr>
                          <p:tavLst>
                            <p:tav tm="0">
                              <p:val>
                                <p:strVal val="#ppt_x"/>
                              </p:val>
                            </p:tav>
                            <p:tav tm="100000">
                              <p:val>
                                <p:strVal val="#ppt_x"/>
                              </p:val>
                            </p:tav>
                          </p:tavLst>
                        </p:anim>
                        <p:anim calcmode="lin" valueType="num" p14:bounceEnd="32000">
                          <p:cBhvr additive="base">
                            <p:cTn dur="750" fill="hold"/>
                            <p:tgtEl>
                              <p:spTgt spid="20"/>
                            </p:tgtEl>
                            <p:attrNameLst>
                              <p:attrName>ppt_y</p:attrName>
                            </p:attrNameLst>
                          </p:cBhvr>
                          <p:tavLst>
                            <p:tav tm="0">
                              <p:val>
                                <p:strVal val="0-#ppt_h/2"/>
                              </p:val>
                            </p:tav>
                            <p:tav tm="100000">
                              <p:val>
                                <p:strVal val="#ppt_y"/>
                              </p:val>
                            </p:tav>
                          </p:tavLst>
                        </p:anim>
                      </p:childTnLst>
                    </p:cTn>
                  </p:par>
                </p:tnLst>
              </p:tmpl>
            </p:tmplLst>
          </p:bldP>
          <p:bldP spid="24" grpId="0" uiExpand="1">
            <p:tmplLst>
              <p:tmpl>
                <p:tnLst>
                  <p:par>
                    <p:cTn presetID="2" presetClass="entr" presetSubtype="4" decel="10000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750" fill="hold"/>
                            <p:tgtEl>
                              <p:spTgt spid="24"/>
                            </p:tgtEl>
                            <p:attrNameLst>
                              <p:attrName>ppt_x</p:attrName>
                            </p:attrNameLst>
                          </p:cBhvr>
                          <p:tavLst>
                            <p:tav tm="0">
                              <p:val>
                                <p:strVal val="#ppt_x"/>
                              </p:val>
                            </p:tav>
                            <p:tav tm="100000">
                              <p:val>
                                <p:strVal val="#ppt_x"/>
                              </p:val>
                            </p:tav>
                          </p:tavLst>
                        </p:anim>
                        <p:anim calcmode="lin" valueType="num">
                          <p:cBhvr additive="base">
                            <p:cTn dur="750" fill="hold"/>
                            <p:tgtEl>
                              <p:spTgt spid="24"/>
                            </p:tgtEl>
                            <p:attrNameLst>
                              <p:attrName>ppt_y</p:attrName>
                            </p:attrNameLst>
                          </p:cBhvr>
                          <p:tavLst>
                            <p:tav tm="0">
                              <p:val>
                                <p:strVal val="1+#ppt_h/2"/>
                              </p:val>
                            </p:tav>
                            <p:tav tm="100000">
                              <p:val>
                                <p:strVal val="#ppt_y"/>
                              </p:val>
                            </p:tav>
                          </p:tavLst>
                        </p:anim>
                      </p:childTnLst>
                    </p:cTn>
                  </p:par>
                </p:tnLst>
              </p:tmpl>
            </p:tmplLst>
          </p:bldP>
          <p:bldP spid="25" grpId="0" uiExpand="1">
            <p:tmplLst>
              <p:tmpl>
                <p:tnLst>
                  <p:par>
                    <p:cTn presetID="2" presetClass="entr" presetSubtype="4" decel="100000" fill="hold" nodeType="withEffect">
                      <p:stCondLst>
                        <p:cond delay="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750" fill="hold"/>
                            <p:tgtEl>
                              <p:spTgt spid="25"/>
                            </p:tgtEl>
                            <p:attrNameLst>
                              <p:attrName>ppt_x</p:attrName>
                            </p:attrNameLst>
                          </p:cBhvr>
                          <p:tavLst>
                            <p:tav tm="0">
                              <p:val>
                                <p:strVal val="#ppt_x"/>
                              </p:val>
                            </p:tav>
                            <p:tav tm="100000">
                              <p:val>
                                <p:strVal val="#ppt_x"/>
                              </p:val>
                            </p:tav>
                          </p:tavLst>
                        </p:anim>
                        <p:anim calcmode="lin" valueType="num">
                          <p:cBhvr additive="base">
                            <p:cTn dur="750" fill="hold"/>
                            <p:tgtEl>
                              <p:spTgt spid="25"/>
                            </p:tgtEl>
                            <p:attrNameLst>
                              <p:attrName>ppt_y</p:attrName>
                            </p:attrNameLst>
                          </p:cBhvr>
                          <p:tavLst>
                            <p:tav tm="0">
                              <p:val>
                                <p:strVal val="1+#ppt_h/2"/>
                              </p:val>
                            </p:tav>
                            <p:tav tm="100000">
                              <p:val>
                                <p:strVal val="#ppt_y"/>
                              </p:val>
                            </p:tav>
                          </p:tavLst>
                        </p:anim>
                      </p:childTnLst>
                    </p:cTn>
                  </p:par>
                </p:tnLst>
              </p:tmpl>
            </p:tmplLst>
          </p:bldP>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750" fill="hold"/>
                                            <p:tgtEl>
                                              <p:spTgt spid="12"/>
                                            </p:tgtEl>
                                            <p:attrNameLst>
                                              <p:attrName>ppt_x</p:attrName>
                                            </p:attrNameLst>
                                          </p:cBhvr>
                                          <p:tavLst>
                                            <p:tav tm="0">
                                              <p:val>
                                                <p:strVal val="#ppt_x"/>
                                              </p:val>
                                            </p:tav>
                                            <p:tav tm="100000">
                                              <p:val>
                                                <p:strVal val="#ppt_x"/>
                                              </p:val>
                                            </p:tav>
                                          </p:tavLst>
                                        </p:anim>
                                        <p:anim calcmode="lin" valueType="num">
                                          <p:cBhvr additive="base">
                                            <p:cTn id="8" dur="75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 calcmode="lin" valueType="num">
                                          <p:cBhvr additive="base">
                                            <p:cTn id="11" dur="750" fill="hold"/>
                                            <p:tgtEl>
                                              <p:spTgt spid="17">
                                                <p:txEl>
                                                  <p:pRg st="0" end="0"/>
                                                </p:txEl>
                                              </p:spTgt>
                                            </p:tgtEl>
                                            <p:attrNameLst>
                                              <p:attrName>ppt_x</p:attrName>
                                            </p:attrNameLst>
                                          </p:cBhvr>
                                          <p:tavLst>
                                            <p:tav tm="0">
                                              <p:val>
                                                <p:strVal val="#ppt_x"/>
                                              </p:val>
                                            </p:tav>
                                            <p:tav tm="100000">
                                              <p:val>
                                                <p:strVal val="#ppt_x"/>
                                              </p:val>
                                            </p:tav>
                                          </p:tavLst>
                                        </p:anim>
                                        <p:anim calcmode="lin" valueType="num">
                                          <p:cBhvr additive="base">
                                            <p:cTn id="12" dur="750" fill="hold"/>
                                            <p:tgtEl>
                                              <p:spTgt spid="17">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750" fill="hold"/>
                                            <p:tgtEl>
                                              <p:spTgt spid="3"/>
                                            </p:tgtEl>
                                            <p:attrNameLst>
                                              <p:attrName>ppt_x</p:attrName>
                                            </p:attrNameLst>
                                          </p:cBhvr>
                                          <p:tavLst>
                                            <p:tav tm="0">
                                              <p:val>
                                                <p:strVal val="#ppt_x"/>
                                              </p:val>
                                            </p:tav>
                                            <p:tav tm="100000">
                                              <p:val>
                                                <p:strVal val="#ppt_x"/>
                                              </p:val>
                                            </p:tav>
                                          </p:tavLst>
                                        </p:anim>
                                        <p:anim calcmode="lin" valueType="num">
                                          <p:cBhvr additive="base">
                                            <p:cTn id="16" dur="75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decel="10000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anim calcmode="lin" valueType="num">
                                          <p:cBhvr additive="base">
                                            <p:cTn id="21" dur="750" fill="hold"/>
                                            <p:tgtEl>
                                              <p:spTgt spid="14"/>
                                            </p:tgtEl>
                                            <p:attrNameLst>
                                              <p:attrName>ppt_x</p:attrName>
                                            </p:attrNameLst>
                                          </p:cBhvr>
                                          <p:tavLst>
                                            <p:tav tm="0">
                                              <p:val>
                                                <p:strVal val="#ppt_x"/>
                                              </p:val>
                                            </p:tav>
                                            <p:tav tm="100000">
                                              <p:val>
                                                <p:strVal val="#ppt_x"/>
                                              </p:val>
                                            </p:tav>
                                          </p:tavLst>
                                        </p:anim>
                                        <p:anim calcmode="lin" valueType="num">
                                          <p:cBhvr additive="base">
                                            <p:cTn id="22" dur="750" fill="hold"/>
                                            <p:tgtEl>
                                              <p:spTgt spid="14"/>
                                            </p:tgtEl>
                                            <p:attrNameLst>
                                              <p:attrName>ppt_y</p:attrName>
                                            </p:attrNameLst>
                                          </p:cBhvr>
                                          <p:tavLst>
                                            <p:tav tm="0">
                                              <p:val>
                                                <p:strVal val="1+#ppt_h/2"/>
                                              </p:val>
                                            </p:tav>
                                            <p:tav tm="100000">
                                              <p:val>
                                                <p:strVal val="#ppt_y"/>
                                              </p:val>
                                            </p:tav>
                                          </p:tavLst>
                                        </p:anim>
                                      </p:childTnLst>
                                    </p:cTn>
                                  </p:par>
                                  <p:par>
                                    <p:cTn id="23" presetID="2" presetClass="entr" presetSubtype="1"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anim calcmode="lin" valueType="num">
                                          <p:cBhvr additive="base">
                                            <p:cTn id="25" dur="750" fill="hold"/>
                                            <p:tgtEl>
                                              <p:spTgt spid="20"/>
                                            </p:tgtEl>
                                            <p:attrNameLst>
                                              <p:attrName>ppt_x</p:attrName>
                                            </p:attrNameLst>
                                          </p:cBhvr>
                                          <p:tavLst>
                                            <p:tav tm="0">
                                              <p:val>
                                                <p:strVal val="#ppt_x"/>
                                              </p:val>
                                            </p:tav>
                                            <p:tav tm="100000">
                                              <p:val>
                                                <p:strVal val="#ppt_x"/>
                                              </p:val>
                                            </p:tav>
                                          </p:tavLst>
                                        </p:anim>
                                        <p:anim calcmode="lin" valueType="num">
                                          <p:cBhvr additive="base">
                                            <p:cTn id="26" dur="750" fill="hold"/>
                                            <p:tgtEl>
                                              <p:spTgt spid="20"/>
                                            </p:tgtEl>
                                            <p:attrNameLst>
                                              <p:attrName>ppt_y</p:attrName>
                                            </p:attrNameLst>
                                          </p:cBhvr>
                                          <p:tavLst>
                                            <p:tav tm="0">
                                              <p:val>
                                                <p:strVal val="0-#ppt_h/2"/>
                                              </p:val>
                                            </p:tav>
                                            <p:tav tm="100000">
                                              <p:val>
                                                <p:strVal val="#ppt_y"/>
                                              </p:val>
                                            </p:tav>
                                          </p:tavLst>
                                        </p:anim>
                                      </p:childTnLst>
                                    </p:cTn>
                                  </p:par>
                                  <p:par>
                                    <p:cTn id="27" presetID="2" presetClass="entr" presetSubtype="4" decel="100000" fill="hold" grpId="0" nodeType="withEffect">
                                      <p:stCondLst>
                                        <p:cond delay="0"/>
                                      </p:stCondLst>
                                      <p:childTnLst>
                                        <p:set>
                                          <p:cBhvr>
                                            <p:cTn id="28" dur="1" fill="hold">
                                              <p:stCondLst>
                                                <p:cond delay="0"/>
                                              </p:stCondLst>
                                            </p:cTn>
                                            <p:tgtEl>
                                              <p:spTgt spid="24"/>
                                            </p:tgtEl>
                                            <p:attrNameLst>
                                              <p:attrName>style.visibility</p:attrName>
                                            </p:attrNameLst>
                                          </p:cBhvr>
                                          <p:to>
                                            <p:strVal val="visible"/>
                                          </p:to>
                                        </p:set>
                                        <p:anim calcmode="lin" valueType="num">
                                          <p:cBhvr additive="base">
                                            <p:cTn id="29" dur="750" fill="hold"/>
                                            <p:tgtEl>
                                              <p:spTgt spid="24"/>
                                            </p:tgtEl>
                                            <p:attrNameLst>
                                              <p:attrName>ppt_x</p:attrName>
                                            </p:attrNameLst>
                                          </p:cBhvr>
                                          <p:tavLst>
                                            <p:tav tm="0">
                                              <p:val>
                                                <p:strVal val="#ppt_x"/>
                                              </p:val>
                                            </p:tav>
                                            <p:tav tm="100000">
                                              <p:val>
                                                <p:strVal val="#ppt_x"/>
                                              </p:val>
                                            </p:tav>
                                          </p:tavLst>
                                        </p:anim>
                                        <p:anim calcmode="lin" valueType="num">
                                          <p:cBhvr additive="base">
                                            <p:cTn id="30" dur="75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decel="100000"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anim calcmode="lin" valueType="num">
                                          <p:cBhvr additive="base">
                                            <p:cTn id="35" dur="750" fill="hold"/>
                                            <p:tgtEl>
                                              <p:spTgt spid="15"/>
                                            </p:tgtEl>
                                            <p:attrNameLst>
                                              <p:attrName>ppt_x</p:attrName>
                                            </p:attrNameLst>
                                          </p:cBhvr>
                                          <p:tavLst>
                                            <p:tav tm="0">
                                              <p:val>
                                                <p:strVal val="#ppt_x"/>
                                              </p:val>
                                            </p:tav>
                                            <p:tav tm="100000">
                                              <p:val>
                                                <p:strVal val="#ppt_x"/>
                                              </p:val>
                                            </p:tav>
                                          </p:tavLst>
                                        </p:anim>
                                        <p:anim calcmode="lin" valueType="num">
                                          <p:cBhvr additive="base">
                                            <p:cTn id="36" dur="750" fill="hold"/>
                                            <p:tgtEl>
                                              <p:spTgt spid="15"/>
                                            </p:tgtEl>
                                            <p:attrNameLst>
                                              <p:attrName>ppt_y</p:attrName>
                                            </p:attrNameLst>
                                          </p:cBhvr>
                                          <p:tavLst>
                                            <p:tav tm="0">
                                              <p:val>
                                                <p:strVal val="1+#ppt_h/2"/>
                                              </p:val>
                                            </p:tav>
                                            <p:tav tm="100000">
                                              <p:val>
                                                <p:strVal val="#ppt_y"/>
                                              </p:val>
                                            </p:tav>
                                          </p:tavLst>
                                        </p:anim>
                                      </p:childTnLst>
                                    </p:cTn>
                                  </p:par>
                                  <p:par>
                                    <p:cTn id="37" presetID="2" presetClass="entr" presetSubtype="1" fill="hold" grpId="0" nodeType="withEffect">
                                      <p:stCondLst>
                                        <p:cond delay="0"/>
                                      </p:stCondLst>
                                      <p:childTnLst>
                                        <p:set>
                                          <p:cBhvr>
                                            <p:cTn id="38" dur="1" fill="hold">
                                              <p:stCondLst>
                                                <p:cond delay="0"/>
                                              </p:stCondLst>
                                            </p:cTn>
                                            <p:tgtEl>
                                              <p:spTgt spid="21"/>
                                            </p:tgtEl>
                                            <p:attrNameLst>
                                              <p:attrName>style.visibility</p:attrName>
                                            </p:attrNameLst>
                                          </p:cBhvr>
                                          <p:to>
                                            <p:strVal val="visible"/>
                                          </p:to>
                                        </p:set>
                                        <p:anim calcmode="lin" valueType="num">
                                          <p:cBhvr additive="base">
                                            <p:cTn id="39" dur="750" fill="hold"/>
                                            <p:tgtEl>
                                              <p:spTgt spid="21"/>
                                            </p:tgtEl>
                                            <p:attrNameLst>
                                              <p:attrName>ppt_x</p:attrName>
                                            </p:attrNameLst>
                                          </p:cBhvr>
                                          <p:tavLst>
                                            <p:tav tm="0">
                                              <p:val>
                                                <p:strVal val="#ppt_x"/>
                                              </p:val>
                                            </p:tav>
                                            <p:tav tm="100000">
                                              <p:val>
                                                <p:strVal val="#ppt_x"/>
                                              </p:val>
                                            </p:tav>
                                          </p:tavLst>
                                        </p:anim>
                                        <p:anim calcmode="lin" valueType="num">
                                          <p:cBhvr additive="base">
                                            <p:cTn id="40" dur="750" fill="hold"/>
                                            <p:tgtEl>
                                              <p:spTgt spid="21"/>
                                            </p:tgtEl>
                                            <p:attrNameLst>
                                              <p:attrName>ppt_y</p:attrName>
                                            </p:attrNameLst>
                                          </p:cBhvr>
                                          <p:tavLst>
                                            <p:tav tm="0">
                                              <p:val>
                                                <p:strVal val="0-#ppt_h/2"/>
                                              </p:val>
                                            </p:tav>
                                            <p:tav tm="100000">
                                              <p:val>
                                                <p:strVal val="#ppt_y"/>
                                              </p:val>
                                            </p:tav>
                                          </p:tavLst>
                                        </p:anim>
                                      </p:childTnLst>
                                    </p:cTn>
                                  </p:par>
                                  <p:par>
                                    <p:cTn id="41" presetID="2" presetClass="entr" presetSubtype="4" decel="100000" fill="hold" grpId="0" nodeType="withEffect">
                                      <p:stCondLst>
                                        <p:cond delay="0"/>
                                      </p:stCondLst>
                                      <p:childTnLst>
                                        <p:set>
                                          <p:cBhvr>
                                            <p:cTn id="42" dur="1" fill="hold">
                                              <p:stCondLst>
                                                <p:cond delay="0"/>
                                              </p:stCondLst>
                                            </p:cTn>
                                            <p:tgtEl>
                                              <p:spTgt spid="25"/>
                                            </p:tgtEl>
                                            <p:attrNameLst>
                                              <p:attrName>style.visibility</p:attrName>
                                            </p:attrNameLst>
                                          </p:cBhvr>
                                          <p:to>
                                            <p:strVal val="visible"/>
                                          </p:to>
                                        </p:set>
                                        <p:anim calcmode="lin" valueType="num">
                                          <p:cBhvr additive="base">
                                            <p:cTn id="43" dur="750" fill="hold"/>
                                            <p:tgtEl>
                                              <p:spTgt spid="25"/>
                                            </p:tgtEl>
                                            <p:attrNameLst>
                                              <p:attrName>ppt_x</p:attrName>
                                            </p:attrNameLst>
                                          </p:cBhvr>
                                          <p:tavLst>
                                            <p:tav tm="0">
                                              <p:val>
                                                <p:strVal val="#ppt_x"/>
                                              </p:val>
                                            </p:tav>
                                            <p:tav tm="100000">
                                              <p:val>
                                                <p:strVal val="#ppt_x"/>
                                              </p:val>
                                            </p:tav>
                                          </p:tavLst>
                                        </p:anim>
                                        <p:anim calcmode="lin" valueType="num">
                                          <p:cBhvr additive="base">
                                            <p:cTn id="44" dur="750" fill="hold"/>
                                            <p:tgtEl>
                                              <p:spTgt spid="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tmplLst>
              <p:tmpl>
                <p:tnLst>
                  <p:par>
                    <p:cTn presetID="2" presetClass="entr" presetSubtype="1" fill="hold" nodeType="withEffect">
                      <p:stCondLst>
                        <p:cond delay="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750" fill="hold"/>
                            <p:tgtEl>
                              <p:spTgt spid="21"/>
                            </p:tgtEl>
                            <p:attrNameLst>
                              <p:attrName>ppt_x</p:attrName>
                            </p:attrNameLst>
                          </p:cBhvr>
                          <p:tavLst>
                            <p:tav tm="0">
                              <p:val>
                                <p:strVal val="#ppt_x"/>
                              </p:val>
                            </p:tav>
                            <p:tav tm="100000">
                              <p:val>
                                <p:strVal val="#ppt_x"/>
                              </p:val>
                            </p:tav>
                          </p:tavLst>
                        </p:anim>
                        <p:anim calcmode="lin" valueType="num">
                          <p:cBhvr additive="base">
                            <p:cTn dur="750" fill="hold"/>
                            <p:tgtEl>
                              <p:spTgt spid="21"/>
                            </p:tgtEl>
                            <p:attrNameLst>
                              <p:attrName>ppt_y</p:attrName>
                            </p:attrNameLst>
                          </p:cBhvr>
                          <p:tavLst>
                            <p:tav tm="0">
                              <p:val>
                                <p:strVal val="0-#ppt_h/2"/>
                              </p:val>
                            </p:tav>
                            <p:tav tm="100000">
                              <p:val>
                                <p:strVal val="#ppt_y"/>
                              </p:val>
                            </p:tav>
                          </p:tavLst>
                        </p:anim>
                      </p:childTnLst>
                    </p:cTn>
                  </p:par>
                </p:tnLst>
              </p:tmpl>
            </p:tmplLst>
          </p:bldP>
          <p:bldP spid="17" grpId="0" uiExpand="1" build="p">
            <p:tmplLst>
              <p:tmpl lvl="1">
                <p:tnLst>
                  <p:par>
                    <p:cTn presetID="2" presetClass="entr" presetSubtype="1"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0-#ppt_h/2"/>
                              </p:val>
                            </p:tav>
                            <p:tav tm="100000">
                              <p:val>
                                <p:strVal val="#ppt_y"/>
                              </p:val>
                            </p:tav>
                          </p:tavLst>
                        </p:anim>
                      </p:childTnLst>
                    </p:cTn>
                  </p:par>
                </p:tnLst>
              </p:tmpl>
              <p:tmpl lvl="2">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Lst>
          </p:bldP>
          <p:bldP spid="3" grpId="0" uiExpand="1">
            <p:tmplLst>
              <p:tmpl>
                <p:tnLst>
                  <p:par>
                    <p:cTn presetID="2" presetClass="entr" presetSubtype="4" decel="100000" fill="hold" nodeType="with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750" fill="hold"/>
                            <p:tgtEl>
                              <p:spTgt spid="3"/>
                            </p:tgtEl>
                            <p:attrNameLst>
                              <p:attrName>ppt_x</p:attrName>
                            </p:attrNameLst>
                          </p:cBhvr>
                          <p:tavLst>
                            <p:tav tm="0">
                              <p:val>
                                <p:strVal val="#ppt_x"/>
                              </p:val>
                            </p:tav>
                            <p:tav tm="100000">
                              <p:val>
                                <p:strVal val="#ppt_x"/>
                              </p:val>
                            </p:tav>
                          </p:tavLst>
                        </p:anim>
                        <p:anim calcmode="lin" valueType="num">
                          <p:cBhvr additive="base">
                            <p:cTn dur="750" fill="hold"/>
                            <p:tgtEl>
                              <p:spTgt spid="3"/>
                            </p:tgtEl>
                            <p:attrNameLst>
                              <p:attrName>ppt_y</p:attrName>
                            </p:attrNameLst>
                          </p:cBhvr>
                          <p:tavLst>
                            <p:tav tm="0">
                              <p:val>
                                <p:strVal val="1+#ppt_h/2"/>
                              </p:val>
                            </p:tav>
                            <p:tav tm="100000">
                              <p:val>
                                <p:strVal val="#ppt_y"/>
                              </p:val>
                            </p:tav>
                          </p:tavLst>
                        </p:anim>
                      </p:childTnLst>
                    </p:cTn>
                  </p:par>
                </p:tnLst>
              </p:tmpl>
            </p:tmplLst>
          </p:bldP>
          <p:bldP spid="12" grpId="0" animBg="1"/>
          <p:bldP spid="14" grpId="0" animBg="1"/>
          <p:bldP spid="15" grpId="0" animBg="1"/>
          <p:bldP spid="20" grpId="0">
            <p:tmplLst>
              <p:tmpl>
                <p:tnLst>
                  <p:par>
                    <p:cTn presetID="2" presetClass="entr" presetSubtype="1" fill="hold" nodeType="with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750" fill="hold"/>
                            <p:tgtEl>
                              <p:spTgt spid="20"/>
                            </p:tgtEl>
                            <p:attrNameLst>
                              <p:attrName>ppt_x</p:attrName>
                            </p:attrNameLst>
                          </p:cBhvr>
                          <p:tavLst>
                            <p:tav tm="0">
                              <p:val>
                                <p:strVal val="#ppt_x"/>
                              </p:val>
                            </p:tav>
                            <p:tav tm="100000">
                              <p:val>
                                <p:strVal val="#ppt_x"/>
                              </p:val>
                            </p:tav>
                          </p:tavLst>
                        </p:anim>
                        <p:anim calcmode="lin" valueType="num">
                          <p:cBhvr additive="base">
                            <p:cTn dur="750" fill="hold"/>
                            <p:tgtEl>
                              <p:spTgt spid="20"/>
                            </p:tgtEl>
                            <p:attrNameLst>
                              <p:attrName>ppt_y</p:attrName>
                            </p:attrNameLst>
                          </p:cBhvr>
                          <p:tavLst>
                            <p:tav tm="0">
                              <p:val>
                                <p:strVal val="0-#ppt_h/2"/>
                              </p:val>
                            </p:tav>
                            <p:tav tm="100000">
                              <p:val>
                                <p:strVal val="#ppt_y"/>
                              </p:val>
                            </p:tav>
                          </p:tavLst>
                        </p:anim>
                      </p:childTnLst>
                    </p:cTn>
                  </p:par>
                </p:tnLst>
              </p:tmpl>
            </p:tmplLst>
          </p:bldP>
          <p:bldP spid="24" grpId="0" uiExpand="1">
            <p:tmplLst>
              <p:tmpl>
                <p:tnLst>
                  <p:par>
                    <p:cTn presetID="2" presetClass="entr" presetSubtype="4" decel="10000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750" fill="hold"/>
                            <p:tgtEl>
                              <p:spTgt spid="24"/>
                            </p:tgtEl>
                            <p:attrNameLst>
                              <p:attrName>ppt_x</p:attrName>
                            </p:attrNameLst>
                          </p:cBhvr>
                          <p:tavLst>
                            <p:tav tm="0">
                              <p:val>
                                <p:strVal val="#ppt_x"/>
                              </p:val>
                            </p:tav>
                            <p:tav tm="100000">
                              <p:val>
                                <p:strVal val="#ppt_x"/>
                              </p:val>
                            </p:tav>
                          </p:tavLst>
                        </p:anim>
                        <p:anim calcmode="lin" valueType="num">
                          <p:cBhvr additive="base">
                            <p:cTn dur="750" fill="hold"/>
                            <p:tgtEl>
                              <p:spTgt spid="24"/>
                            </p:tgtEl>
                            <p:attrNameLst>
                              <p:attrName>ppt_y</p:attrName>
                            </p:attrNameLst>
                          </p:cBhvr>
                          <p:tavLst>
                            <p:tav tm="0">
                              <p:val>
                                <p:strVal val="1+#ppt_h/2"/>
                              </p:val>
                            </p:tav>
                            <p:tav tm="100000">
                              <p:val>
                                <p:strVal val="#ppt_y"/>
                              </p:val>
                            </p:tav>
                          </p:tavLst>
                        </p:anim>
                      </p:childTnLst>
                    </p:cTn>
                  </p:par>
                </p:tnLst>
              </p:tmpl>
            </p:tmplLst>
          </p:bldP>
          <p:bldP spid="25" grpId="0" uiExpand="1">
            <p:tmplLst>
              <p:tmpl>
                <p:tnLst>
                  <p:par>
                    <p:cTn presetID="2" presetClass="entr" presetSubtype="4" decel="100000" fill="hold" nodeType="withEffect">
                      <p:stCondLst>
                        <p:cond delay="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750" fill="hold"/>
                            <p:tgtEl>
                              <p:spTgt spid="25"/>
                            </p:tgtEl>
                            <p:attrNameLst>
                              <p:attrName>ppt_x</p:attrName>
                            </p:attrNameLst>
                          </p:cBhvr>
                          <p:tavLst>
                            <p:tav tm="0">
                              <p:val>
                                <p:strVal val="#ppt_x"/>
                              </p:val>
                            </p:tav>
                            <p:tav tm="100000">
                              <p:val>
                                <p:strVal val="#ppt_x"/>
                              </p:val>
                            </p:tav>
                          </p:tavLst>
                        </p:anim>
                        <p:anim calcmode="lin" valueType="num">
                          <p:cBhvr additive="base">
                            <p:cTn dur="750" fill="hold"/>
                            <p:tgtEl>
                              <p:spTgt spid="25"/>
                            </p:tgtEl>
                            <p:attrNameLst>
                              <p:attrName>ppt_y</p:attrName>
                            </p:attrNameLst>
                          </p:cBhvr>
                          <p:tavLst>
                            <p:tav tm="0">
                              <p:val>
                                <p:strVal val="1+#ppt_h/2"/>
                              </p:val>
                            </p:tav>
                            <p:tav tm="100000">
                              <p:val>
                                <p:strVal val="#ppt_y"/>
                              </p:val>
                            </p:tav>
                          </p:tavLst>
                        </p:anim>
                      </p:childTnLst>
                    </p:cTn>
                  </p:par>
                </p:tnLst>
              </p:tmpl>
            </p:tmplLst>
          </p:bldP>
        </p:bldLst>
      </p:timing>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4400" y="633600"/>
            <a:ext cx="11575200" cy="410369"/>
          </a:xfrm>
        </p:spPr>
        <p:txBody>
          <a:bodyPr vert="horz" wrap="square" lIns="0" tIns="0" rIns="0" bIns="0" rtlCol="0" anchor="t">
            <a:spAutoFit/>
          </a:bodyPr>
          <a:lstStyle>
            <a:lvl1pPr>
              <a:defRPr lang="en-US" sz="2800" dirty="0">
                <a:solidFill>
                  <a:srgbClr val="2F2F2F"/>
                </a:solidFill>
              </a:defRPr>
            </a:lvl1pPr>
          </a:lstStyle>
          <a:p>
            <a:pPr lvl="0">
              <a:lnSpc>
                <a:spcPts val="3200"/>
              </a:lnSpc>
            </a:pPr>
            <a:r>
              <a:rPr lang="en-US" dirty="0"/>
              <a:t>Slide for Developer Code</a:t>
            </a:r>
          </a:p>
        </p:txBody>
      </p:sp>
      <p:sp>
        <p:nvSpPr>
          <p:cNvPr id="3" name="Rectangle 2"/>
          <p:cNvSpPr/>
          <p:nvPr userDrawn="1"/>
        </p:nvSpPr>
        <p:spPr bwMode="hidden">
          <a:xfrm>
            <a:off x="1" y="1178952"/>
            <a:ext cx="12436475" cy="581557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1836"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464400" y="1178952"/>
            <a:ext cx="11575200" cy="2658444"/>
          </a:xfrm>
        </p:spPr>
        <p:txBody>
          <a:bodyPr/>
          <a:lstStyle>
            <a:lvl1pPr marL="0" indent="0">
              <a:lnSpc>
                <a:spcPct val="95000"/>
              </a:lnSpc>
              <a:buNone/>
              <a:defRPr sz="3264">
                <a:gradFill>
                  <a:gsLst>
                    <a:gs pos="1250">
                      <a:srgbClr val="000000"/>
                    </a:gs>
                    <a:gs pos="100000">
                      <a:srgbClr val="000000"/>
                    </a:gs>
                  </a:gsLst>
                  <a:lin ang="5400000" scaled="0"/>
                </a:gradFill>
                <a:latin typeface="Consolas" pitchFamily="49" charset="0"/>
                <a:cs typeface="Consolas" pitchFamily="49" charset="0"/>
              </a:defRPr>
            </a:lvl1pPr>
            <a:lvl2pPr marL="346486"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84492"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81440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50791"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63960460"/>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3D86C2-808F-4E8B-B355-F5873DF9048E}"/>
              </a:ext>
            </a:extLst>
          </p:cNvPr>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endParaRPr lang="en-GB"/>
          </a:p>
        </p:txBody>
      </p:sp>
      <p:sp>
        <p:nvSpPr>
          <p:cNvPr id="3" name="Subtitle 2">
            <a:extLst>
              <a:ext uri="{FF2B5EF4-FFF2-40B4-BE49-F238E27FC236}">
                <a16:creationId xmlns:a16="http://schemas.microsoft.com/office/drawing/2014/main" id="{8DCCEDBD-DA8B-4E50-9C70-0F5BC991B22B}"/>
              </a:ext>
            </a:extLst>
          </p:cNvPr>
          <p:cNvSpPr>
            <a:spLocks noGrp="1"/>
          </p:cNvSpPr>
          <p:nvPr>
            <p:ph type="subTitle" idx="1"/>
          </p:nvPr>
        </p:nvSpPr>
        <p:spPr>
          <a:xfrm>
            <a:off x="1554560" y="3673745"/>
            <a:ext cx="9327356" cy="1688724"/>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FFC08639-C2A2-4A3F-9183-69E216E8DE03}"/>
              </a:ext>
            </a:extLst>
          </p:cNvPr>
          <p:cNvSpPr>
            <a:spLocks noGrp="1"/>
          </p:cNvSpPr>
          <p:nvPr>
            <p:ph type="dt" sz="half" idx="10"/>
          </p:nvPr>
        </p:nvSpPr>
        <p:spPr/>
        <p:txBody>
          <a:bodyPr/>
          <a:lstStyle/>
          <a:p>
            <a:fld id="{F70D635B-365E-4B72-BC12-CD19A0D1B0E5}" type="datetimeFigureOut">
              <a:rPr lang="en-GB" smtClean="0"/>
              <a:t>08/04/2021</a:t>
            </a:fld>
            <a:endParaRPr lang="en-GB"/>
          </a:p>
        </p:txBody>
      </p:sp>
      <p:sp>
        <p:nvSpPr>
          <p:cNvPr id="5" name="Footer Placeholder 4">
            <a:extLst>
              <a:ext uri="{FF2B5EF4-FFF2-40B4-BE49-F238E27FC236}">
                <a16:creationId xmlns:a16="http://schemas.microsoft.com/office/drawing/2014/main" id="{2C346EE5-39C4-4591-A18A-EC96FF77B18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79446189-0F03-4C97-89E8-28AC01BB3ECD}"/>
              </a:ext>
            </a:extLst>
          </p:cNvPr>
          <p:cNvSpPr>
            <a:spLocks noGrp="1"/>
          </p:cNvSpPr>
          <p:nvPr>
            <p:ph type="sldNum" sz="quarter" idx="12"/>
          </p:nvPr>
        </p:nvSpPr>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209870075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BB6B6F-C9CB-40A7-AAEA-F79AC60FA4A7}"/>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E40A914C-A1BA-455F-B834-96E7D2914BB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5EABC02-54BF-42E3-865D-42FF3186BAEE}"/>
              </a:ext>
            </a:extLst>
          </p:cNvPr>
          <p:cNvSpPr>
            <a:spLocks noGrp="1"/>
          </p:cNvSpPr>
          <p:nvPr>
            <p:ph type="dt" sz="half" idx="10"/>
          </p:nvPr>
        </p:nvSpPr>
        <p:spPr/>
        <p:txBody>
          <a:bodyPr/>
          <a:lstStyle/>
          <a:p>
            <a:fld id="{F70D635B-365E-4B72-BC12-CD19A0D1B0E5}" type="datetimeFigureOut">
              <a:rPr lang="en-GB" smtClean="0"/>
              <a:t>08/04/2021</a:t>
            </a:fld>
            <a:endParaRPr lang="en-GB"/>
          </a:p>
        </p:txBody>
      </p:sp>
      <p:sp>
        <p:nvSpPr>
          <p:cNvPr id="5" name="Footer Placeholder 4">
            <a:extLst>
              <a:ext uri="{FF2B5EF4-FFF2-40B4-BE49-F238E27FC236}">
                <a16:creationId xmlns:a16="http://schemas.microsoft.com/office/drawing/2014/main" id="{DD3C343C-EE55-45E1-98B8-6C3EB4B4DF2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3BC8FE7-2AB1-419A-B054-C1A7CBEE7A23}"/>
              </a:ext>
            </a:extLst>
          </p:cNvPr>
          <p:cNvSpPr>
            <a:spLocks noGrp="1"/>
          </p:cNvSpPr>
          <p:nvPr>
            <p:ph type="sldNum" sz="quarter" idx="12"/>
          </p:nvPr>
        </p:nvSpPr>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419895400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AD66BF-C31E-4A9F-972E-8D9D94201364}"/>
              </a:ext>
            </a:extLst>
          </p:cNvPr>
          <p:cNvSpPr>
            <a:spLocks noGrp="1"/>
          </p:cNvSpPr>
          <p:nvPr>
            <p:ph type="title"/>
          </p:nvPr>
        </p:nvSpPr>
        <p:spPr>
          <a:xfrm>
            <a:off x="848530" y="1743775"/>
            <a:ext cx="10726460" cy="2909528"/>
          </a:xfrm>
        </p:spPr>
        <p:txBody>
          <a:bodyPr anchor="b"/>
          <a:lstStyle>
            <a:lvl1pPr>
              <a:defRPr sz="6119"/>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48B6B45A-41A4-4350-8DC6-BB3D6A64DC61}"/>
              </a:ext>
            </a:extLst>
          </p:cNvPr>
          <p:cNvSpPr>
            <a:spLocks noGrp="1"/>
          </p:cNvSpPr>
          <p:nvPr>
            <p:ph type="body" idx="1"/>
          </p:nvPr>
        </p:nvSpPr>
        <p:spPr>
          <a:xfrm>
            <a:off x="848530" y="4680828"/>
            <a:ext cx="10726460" cy="1530052"/>
          </a:xfrm>
        </p:spPr>
        <p:txBody>
          <a:bodyPr/>
          <a:lstStyle>
            <a:lvl1pPr marL="0" indent="0">
              <a:buNone/>
              <a:defRPr sz="2448">
                <a:solidFill>
                  <a:schemeClr val="tx1">
                    <a:tint val="75000"/>
                  </a:schemeClr>
                </a:solidFill>
              </a:defRPr>
            </a:lvl1pPr>
            <a:lvl2pPr marL="466298" indent="0">
              <a:buNone/>
              <a:defRPr sz="2040">
                <a:solidFill>
                  <a:schemeClr val="tx1">
                    <a:tint val="75000"/>
                  </a:schemeClr>
                </a:solidFill>
              </a:defRPr>
            </a:lvl2pPr>
            <a:lvl3pPr marL="932597" indent="0">
              <a:buNone/>
              <a:defRPr sz="1836">
                <a:solidFill>
                  <a:schemeClr val="tx1">
                    <a:tint val="75000"/>
                  </a:schemeClr>
                </a:solidFill>
              </a:defRPr>
            </a:lvl3pPr>
            <a:lvl4pPr marL="1398895" indent="0">
              <a:buNone/>
              <a:defRPr sz="1632">
                <a:solidFill>
                  <a:schemeClr val="tx1">
                    <a:tint val="75000"/>
                  </a:schemeClr>
                </a:solidFill>
              </a:defRPr>
            </a:lvl4pPr>
            <a:lvl5pPr marL="1865193" indent="0">
              <a:buNone/>
              <a:defRPr sz="1632">
                <a:solidFill>
                  <a:schemeClr val="tx1">
                    <a:tint val="75000"/>
                  </a:schemeClr>
                </a:solidFill>
              </a:defRPr>
            </a:lvl5pPr>
            <a:lvl6pPr marL="2331491" indent="0">
              <a:buNone/>
              <a:defRPr sz="1632">
                <a:solidFill>
                  <a:schemeClr val="tx1">
                    <a:tint val="75000"/>
                  </a:schemeClr>
                </a:solidFill>
              </a:defRPr>
            </a:lvl6pPr>
            <a:lvl7pPr marL="2797790" indent="0">
              <a:buNone/>
              <a:defRPr sz="1632">
                <a:solidFill>
                  <a:schemeClr val="tx1">
                    <a:tint val="75000"/>
                  </a:schemeClr>
                </a:solidFill>
              </a:defRPr>
            </a:lvl7pPr>
            <a:lvl8pPr marL="3264088" indent="0">
              <a:buNone/>
              <a:defRPr sz="1632">
                <a:solidFill>
                  <a:schemeClr val="tx1">
                    <a:tint val="75000"/>
                  </a:schemeClr>
                </a:solidFill>
              </a:defRPr>
            </a:lvl8pPr>
            <a:lvl9pPr marL="3730386" indent="0">
              <a:buNone/>
              <a:defRPr sz="1632">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F8AA90D-F841-4113-BB27-DCC90529C062}"/>
              </a:ext>
            </a:extLst>
          </p:cNvPr>
          <p:cNvSpPr>
            <a:spLocks noGrp="1"/>
          </p:cNvSpPr>
          <p:nvPr>
            <p:ph type="dt" sz="half" idx="10"/>
          </p:nvPr>
        </p:nvSpPr>
        <p:spPr/>
        <p:txBody>
          <a:bodyPr/>
          <a:lstStyle/>
          <a:p>
            <a:fld id="{F70D635B-365E-4B72-BC12-CD19A0D1B0E5}" type="datetimeFigureOut">
              <a:rPr lang="en-GB" smtClean="0"/>
              <a:t>08/04/2021</a:t>
            </a:fld>
            <a:endParaRPr lang="en-GB"/>
          </a:p>
        </p:txBody>
      </p:sp>
      <p:sp>
        <p:nvSpPr>
          <p:cNvPr id="5" name="Footer Placeholder 4">
            <a:extLst>
              <a:ext uri="{FF2B5EF4-FFF2-40B4-BE49-F238E27FC236}">
                <a16:creationId xmlns:a16="http://schemas.microsoft.com/office/drawing/2014/main" id="{BDAE6462-2161-4273-AF5A-A0AA7EC0B88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44F9D1A-4F10-464F-9017-1131727A2AD7}"/>
              </a:ext>
            </a:extLst>
          </p:cNvPr>
          <p:cNvSpPr>
            <a:spLocks noGrp="1"/>
          </p:cNvSpPr>
          <p:nvPr>
            <p:ph type="sldNum" sz="quarter" idx="12"/>
          </p:nvPr>
        </p:nvSpPr>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40337651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29B590-C6CB-47D6-850D-73AF17E69431}"/>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4FB3E65C-0653-4B12-A30C-09642AAAA31A}"/>
              </a:ext>
            </a:extLst>
          </p:cNvPr>
          <p:cNvSpPr>
            <a:spLocks noGrp="1"/>
          </p:cNvSpPr>
          <p:nvPr>
            <p:ph sz="half" idx="1"/>
          </p:nvPr>
        </p:nvSpPr>
        <p:spPr>
          <a:xfrm>
            <a:off x="855008" y="1861968"/>
            <a:ext cx="5285502" cy="4437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CB531314-E4F1-4C39-B188-C0AB7A8DF546}"/>
              </a:ext>
            </a:extLst>
          </p:cNvPr>
          <p:cNvSpPr>
            <a:spLocks noGrp="1"/>
          </p:cNvSpPr>
          <p:nvPr>
            <p:ph sz="half" idx="2"/>
          </p:nvPr>
        </p:nvSpPr>
        <p:spPr>
          <a:xfrm>
            <a:off x="6295965" y="1861968"/>
            <a:ext cx="5285502" cy="4437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BB02F392-3208-41C9-A976-04AD499AC3AA}"/>
              </a:ext>
            </a:extLst>
          </p:cNvPr>
          <p:cNvSpPr>
            <a:spLocks noGrp="1"/>
          </p:cNvSpPr>
          <p:nvPr>
            <p:ph type="dt" sz="half" idx="10"/>
          </p:nvPr>
        </p:nvSpPr>
        <p:spPr/>
        <p:txBody>
          <a:bodyPr/>
          <a:lstStyle/>
          <a:p>
            <a:fld id="{F70D635B-365E-4B72-BC12-CD19A0D1B0E5}" type="datetimeFigureOut">
              <a:rPr lang="en-GB" smtClean="0"/>
              <a:t>08/04/2021</a:t>
            </a:fld>
            <a:endParaRPr lang="en-GB"/>
          </a:p>
        </p:txBody>
      </p:sp>
      <p:sp>
        <p:nvSpPr>
          <p:cNvPr id="6" name="Footer Placeholder 5">
            <a:extLst>
              <a:ext uri="{FF2B5EF4-FFF2-40B4-BE49-F238E27FC236}">
                <a16:creationId xmlns:a16="http://schemas.microsoft.com/office/drawing/2014/main" id="{26A32AA5-0BA5-4610-AB21-DA05D1927DF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3258359C-34B4-47D8-88A0-5CCF9573BBAE}"/>
              </a:ext>
            </a:extLst>
          </p:cNvPr>
          <p:cNvSpPr>
            <a:spLocks noGrp="1"/>
          </p:cNvSpPr>
          <p:nvPr>
            <p:ph type="sldNum" sz="quarter" idx="12"/>
          </p:nvPr>
        </p:nvSpPr>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170216973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D2B18-506E-4AE7-88E6-FF1316FBE830}"/>
              </a:ext>
            </a:extLst>
          </p:cNvPr>
          <p:cNvSpPr>
            <a:spLocks noGrp="1"/>
          </p:cNvSpPr>
          <p:nvPr>
            <p:ph type="title"/>
          </p:nvPr>
        </p:nvSpPr>
        <p:spPr>
          <a:xfrm>
            <a:off x="856627" y="372394"/>
            <a:ext cx="10726460" cy="1351952"/>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A1EEC2A4-05CB-47C7-AA85-36AC9D0DE26B}"/>
              </a:ext>
            </a:extLst>
          </p:cNvPr>
          <p:cNvSpPr>
            <a:spLocks noGrp="1"/>
          </p:cNvSpPr>
          <p:nvPr>
            <p:ph type="body" idx="1"/>
          </p:nvPr>
        </p:nvSpPr>
        <p:spPr>
          <a:xfrm>
            <a:off x="856628" y="1714631"/>
            <a:ext cx="5261211"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4" name="Content Placeholder 3">
            <a:extLst>
              <a:ext uri="{FF2B5EF4-FFF2-40B4-BE49-F238E27FC236}">
                <a16:creationId xmlns:a16="http://schemas.microsoft.com/office/drawing/2014/main" id="{A0CB9FE4-8B33-4819-8D3B-AD817B4FC4A8}"/>
              </a:ext>
            </a:extLst>
          </p:cNvPr>
          <p:cNvSpPr>
            <a:spLocks noGrp="1"/>
          </p:cNvSpPr>
          <p:nvPr>
            <p:ph sz="half" idx="2"/>
          </p:nvPr>
        </p:nvSpPr>
        <p:spPr>
          <a:xfrm>
            <a:off x="856628" y="2554944"/>
            <a:ext cx="5261211" cy="37579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4597A4F2-2E03-4A51-B99F-0D8A1403E6A9}"/>
              </a:ext>
            </a:extLst>
          </p:cNvPr>
          <p:cNvSpPr>
            <a:spLocks noGrp="1"/>
          </p:cNvSpPr>
          <p:nvPr>
            <p:ph type="body" sz="quarter" idx="3"/>
          </p:nvPr>
        </p:nvSpPr>
        <p:spPr>
          <a:xfrm>
            <a:off x="6295965" y="1714631"/>
            <a:ext cx="5287122"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6" name="Content Placeholder 5">
            <a:extLst>
              <a:ext uri="{FF2B5EF4-FFF2-40B4-BE49-F238E27FC236}">
                <a16:creationId xmlns:a16="http://schemas.microsoft.com/office/drawing/2014/main" id="{DC4C0AD7-8E94-4FCC-A079-21DC5CD0C131}"/>
              </a:ext>
            </a:extLst>
          </p:cNvPr>
          <p:cNvSpPr>
            <a:spLocks noGrp="1"/>
          </p:cNvSpPr>
          <p:nvPr>
            <p:ph sz="quarter" idx="4"/>
          </p:nvPr>
        </p:nvSpPr>
        <p:spPr>
          <a:xfrm>
            <a:off x="6295965" y="2554944"/>
            <a:ext cx="5287122" cy="37579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15E53F1B-43EB-42AD-9F64-BCD5EBF8ADF3}"/>
              </a:ext>
            </a:extLst>
          </p:cNvPr>
          <p:cNvSpPr>
            <a:spLocks noGrp="1"/>
          </p:cNvSpPr>
          <p:nvPr>
            <p:ph type="dt" sz="half" idx="10"/>
          </p:nvPr>
        </p:nvSpPr>
        <p:spPr/>
        <p:txBody>
          <a:bodyPr/>
          <a:lstStyle/>
          <a:p>
            <a:fld id="{F70D635B-365E-4B72-BC12-CD19A0D1B0E5}" type="datetimeFigureOut">
              <a:rPr lang="en-GB" smtClean="0"/>
              <a:t>08/04/2021</a:t>
            </a:fld>
            <a:endParaRPr lang="en-GB"/>
          </a:p>
        </p:txBody>
      </p:sp>
      <p:sp>
        <p:nvSpPr>
          <p:cNvPr id="8" name="Footer Placeholder 7">
            <a:extLst>
              <a:ext uri="{FF2B5EF4-FFF2-40B4-BE49-F238E27FC236}">
                <a16:creationId xmlns:a16="http://schemas.microsoft.com/office/drawing/2014/main" id="{92732F73-E6F8-41F5-BFAB-FE899AACB079}"/>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C0687821-1319-40E4-BD45-A605F8ED202C}"/>
              </a:ext>
            </a:extLst>
          </p:cNvPr>
          <p:cNvSpPr>
            <a:spLocks noGrp="1"/>
          </p:cNvSpPr>
          <p:nvPr>
            <p:ph type="sldNum" sz="quarter" idx="12"/>
          </p:nvPr>
        </p:nvSpPr>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153083033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F9EBC-E927-41C9-9295-39AC2A64FB11}"/>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B167D969-5303-487B-AB7C-915834495284}"/>
              </a:ext>
            </a:extLst>
          </p:cNvPr>
          <p:cNvSpPr>
            <a:spLocks noGrp="1"/>
          </p:cNvSpPr>
          <p:nvPr>
            <p:ph type="dt" sz="half" idx="10"/>
          </p:nvPr>
        </p:nvSpPr>
        <p:spPr/>
        <p:txBody>
          <a:bodyPr/>
          <a:lstStyle/>
          <a:p>
            <a:fld id="{F70D635B-365E-4B72-BC12-CD19A0D1B0E5}" type="datetimeFigureOut">
              <a:rPr lang="en-GB" smtClean="0"/>
              <a:t>08/04/2021</a:t>
            </a:fld>
            <a:endParaRPr lang="en-GB"/>
          </a:p>
        </p:txBody>
      </p:sp>
      <p:sp>
        <p:nvSpPr>
          <p:cNvPr id="4" name="Footer Placeholder 3">
            <a:extLst>
              <a:ext uri="{FF2B5EF4-FFF2-40B4-BE49-F238E27FC236}">
                <a16:creationId xmlns:a16="http://schemas.microsoft.com/office/drawing/2014/main" id="{A57FFE07-9DEC-44F6-8055-DB8D6B685FCF}"/>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01551E2C-63D4-445E-B122-B1BDA4AB0B51}"/>
              </a:ext>
            </a:extLst>
          </p:cNvPr>
          <p:cNvSpPr>
            <a:spLocks noGrp="1"/>
          </p:cNvSpPr>
          <p:nvPr>
            <p:ph type="sldNum" sz="quarter" idx="12"/>
          </p:nvPr>
        </p:nvSpPr>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147830945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1C4604F-8C54-499B-B7D5-C1C0A44272C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580636" y="6547291"/>
            <a:ext cx="1768311" cy="272009"/>
          </a:xfrm>
          <a:prstGeom prst="rect">
            <a:avLst/>
          </a:prstGeom>
        </p:spPr>
      </p:pic>
    </p:spTree>
    <p:extLst>
      <p:ext uri="{BB962C8B-B14F-4D97-AF65-F5344CB8AC3E}">
        <p14:creationId xmlns:p14="http://schemas.microsoft.com/office/powerpoint/2010/main" val="193710880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8B7759-CC56-47A7-AD89-44C6F4059983}"/>
              </a:ext>
            </a:extLst>
          </p:cNvPr>
          <p:cNvSpPr>
            <a:spLocks noGrp="1"/>
          </p:cNvSpPr>
          <p:nvPr>
            <p:ph type="title"/>
          </p:nvPr>
        </p:nvSpPr>
        <p:spPr>
          <a:xfrm>
            <a:off x="856628" y="466302"/>
            <a:ext cx="4011087" cy="1632056"/>
          </a:xfrm>
        </p:spPr>
        <p:txBody>
          <a:bodyPr anchor="b"/>
          <a:lstStyle>
            <a:lvl1pPr>
              <a:defRPr sz="3264"/>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080B2F23-65E6-4C8A-A622-6B41F6245086}"/>
              </a:ext>
            </a:extLst>
          </p:cNvPr>
          <p:cNvSpPr>
            <a:spLocks noGrp="1"/>
          </p:cNvSpPr>
          <p:nvPr>
            <p:ph idx="1"/>
          </p:nvPr>
        </p:nvSpPr>
        <p:spPr>
          <a:xfrm>
            <a:off x="5287122" y="1007083"/>
            <a:ext cx="6295965" cy="4970646"/>
          </a:xfrm>
        </p:spPr>
        <p:txBody>
          <a:bodyPr/>
          <a:lstStyle>
            <a:lvl1pPr>
              <a:defRPr sz="3264"/>
            </a:lvl1pPr>
            <a:lvl2pPr>
              <a:defRPr sz="2856"/>
            </a:lvl2pPr>
            <a:lvl3pPr>
              <a:defRPr sz="2448"/>
            </a:lvl3pPr>
            <a:lvl4pPr>
              <a:defRPr sz="2040"/>
            </a:lvl4pPr>
            <a:lvl5pPr>
              <a:defRPr sz="2040"/>
            </a:lvl5pPr>
            <a:lvl6pPr>
              <a:defRPr sz="2040"/>
            </a:lvl6pPr>
            <a:lvl7pPr>
              <a:defRPr sz="2040"/>
            </a:lvl7pPr>
            <a:lvl8pPr>
              <a:defRPr sz="2040"/>
            </a:lvl8pPr>
            <a:lvl9pPr>
              <a:defRPr sz="20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D6DD6015-9B7D-410A-A0A6-4615E5E23F9D}"/>
              </a:ext>
            </a:extLst>
          </p:cNvPr>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Click to edit Master text styles</a:t>
            </a:r>
          </a:p>
        </p:txBody>
      </p:sp>
      <p:sp>
        <p:nvSpPr>
          <p:cNvPr id="5" name="Date Placeholder 4">
            <a:extLst>
              <a:ext uri="{FF2B5EF4-FFF2-40B4-BE49-F238E27FC236}">
                <a16:creationId xmlns:a16="http://schemas.microsoft.com/office/drawing/2014/main" id="{32A86576-57F8-4ABD-AE87-39ADC4DE12D2}"/>
              </a:ext>
            </a:extLst>
          </p:cNvPr>
          <p:cNvSpPr>
            <a:spLocks noGrp="1"/>
          </p:cNvSpPr>
          <p:nvPr>
            <p:ph type="dt" sz="half" idx="10"/>
          </p:nvPr>
        </p:nvSpPr>
        <p:spPr/>
        <p:txBody>
          <a:bodyPr/>
          <a:lstStyle/>
          <a:p>
            <a:fld id="{F70D635B-365E-4B72-BC12-CD19A0D1B0E5}" type="datetimeFigureOut">
              <a:rPr lang="en-GB" smtClean="0"/>
              <a:t>08/04/2021</a:t>
            </a:fld>
            <a:endParaRPr lang="en-GB"/>
          </a:p>
        </p:txBody>
      </p:sp>
      <p:sp>
        <p:nvSpPr>
          <p:cNvPr id="6" name="Footer Placeholder 5">
            <a:extLst>
              <a:ext uri="{FF2B5EF4-FFF2-40B4-BE49-F238E27FC236}">
                <a16:creationId xmlns:a16="http://schemas.microsoft.com/office/drawing/2014/main" id="{8C8812ED-890F-4A97-BAA9-F4C5BE0BA72D}"/>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4BCF50DB-76AB-4AB5-A9C9-5E4D057C0D13}"/>
              </a:ext>
            </a:extLst>
          </p:cNvPr>
          <p:cNvSpPr>
            <a:spLocks noGrp="1"/>
          </p:cNvSpPr>
          <p:nvPr>
            <p:ph type="sldNum" sz="quarter" idx="12"/>
          </p:nvPr>
        </p:nvSpPr>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346034088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28A30-5F3C-45B1-BC1A-F20F76500E19}"/>
              </a:ext>
            </a:extLst>
          </p:cNvPr>
          <p:cNvSpPr>
            <a:spLocks noGrp="1"/>
          </p:cNvSpPr>
          <p:nvPr>
            <p:ph type="title"/>
          </p:nvPr>
        </p:nvSpPr>
        <p:spPr>
          <a:xfrm>
            <a:off x="856628" y="466302"/>
            <a:ext cx="4011087" cy="1632056"/>
          </a:xfrm>
        </p:spPr>
        <p:txBody>
          <a:bodyPr anchor="b"/>
          <a:lstStyle>
            <a:lvl1pPr>
              <a:defRPr sz="3264"/>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8ABCCD03-85D1-4245-A531-32AD2094D19D}"/>
              </a:ext>
            </a:extLst>
          </p:cNvPr>
          <p:cNvSpPr>
            <a:spLocks noGrp="1"/>
          </p:cNvSpPr>
          <p:nvPr>
            <p:ph type="pic" idx="1"/>
          </p:nvPr>
        </p:nvSpPr>
        <p:spPr>
          <a:xfrm>
            <a:off x="5287122" y="1007083"/>
            <a:ext cx="6295965" cy="4970646"/>
          </a:xfrm>
        </p:spPr>
        <p:txBody>
          <a:bodyPr/>
          <a:lstStyle>
            <a:lvl1pPr marL="0" indent="0">
              <a:buNone/>
              <a:defRPr sz="3264"/>
            </a:lvl1pPr>
            <a:lvl2pPr marL="466298" indent="0">
              <a:buNone/>
              <a:defRPr sz="2856"/>
            </a:lvl2pPr>
            <a:lvl3pPr marL="932597" indent="0">
              <a:buNone/>
              <a:defRPr sz="2448"/>
            </a:lvl3pPr>
            <a:lvl4pPr marL="1398895" indent="0">
              <a:buNone/>
              <a:defRPr sz="2040"/>
            </a:lvl4pPr>
            <a:lvl5pPr marL="1865193" indent="0">
              <a:buNone/>
              <a:defRPr sz="2040"/>
            </a:lvl5pPr>
            <a:lvl6pPr marL="2331491" indent="0">
              <a:buNone/>
              <a:defRPr sz="2040"/>
            </a:lvl6pPr>
            <a:lvl7pPr marL="2797790" indent="0">
              <a:buNone/>
              <a:defRPr sz="2040"/>
            </a:lvl7pPr>
            <a:lvl8pPr marL="3264088" indent="0">
              <a:buNone/>
              <a:defRPr sz="2040"/>
            </a:lvl8pPr>
            <a:lvl9pPr marL="3730386" indent="0">
              <a:buNone/>
              <a:defRPr sz="2040"/>
            </a:lvl9pPr>
          </a:lstStyle>
          <a:p>
            <a:endParaRPr lang="en-GB"/>
          </a:p>
        </p:txBody>
      </p:sp>
      <p:sp>
        <p:nvSpPr>
          <p:cNvPr id="4" name="Text Placeholder 3">
            <a:extLst>
              <a:ext uri="{FF2B5EF4-FFF2-40B4-BE49-F238E27FC236}">
                <a16:creationId xmlns:a16="http://schemas.microsoft.com/office/drawing/2014/main" id="{23803DD1-263D-4B44-9858-98017DBDA763}"/>
              </a:ext>
            </a:extLst>
          </p:cNvPr>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Click to edit Master text styles</a:t>
            </a:r>
          </a:p>
        </p:txBody>
      </p:sp>
      <p:sp>
        <p:nvSpPr>
          <p:cNvPr id="5" name="Date Placeholder 4">
            <a:extLst>
              <a:ext uri="{FF2B5EF4-FFF2-40B4-BE49-F238E27FC236}">
                <a16:creationId xmlns:a16="http://schemas.microsoft.com/office/drawing/2014/main" id="{FFDF4DA0-4546-4334-9563-D8E0E7CA4C62}"/>
              </a:ext>
            </a:extLst>
          </p:cNvPr>
          <p:cNvSpPr>
            <a:spLocks noGrp="1"/>
          </p:cNvSpPr>
          <p:nvPr>
            <p:ph type="dt" sz="half" idx="10"/>
          </p:nvPr>
        </p:nvSpPr>
        <p:spPr/>
        <p:txBody>
          <a:bodyPr/>
          <a:lstStyle/>
          <a:p>
            <a:fld id="{F70D635B-365E-4B72-BC12-CD19A0D1B0E5}" type="datetimeFigureOut">
              <a:rPr lang="en-GB" smtClean="0"/>
              <a:t>08/04/2021</a:t>
            </a:fld>
            <a:endParaRPr lang="en-GB"/>
          </a:p>
        </p:txBody>
      </p:sp>
      <p:sp>
        <p:nvSpPr>
          <p:cNvPr id="6" name="Footer Placeholder 5">
            <a:extLst>
              <a:ext uri="{FF2B5EF4-FFF2-40B4-BE49-F238E27FC236}">
                <a16:creationId xmlns:a16="http://schemas.microsoft.com/office/drawing/2014/main" id="{0EAC9B38-CB23-44B9-BC16-83E05ECD1641}"/>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66FC12EA-906F-45B1-B5FF-C701DAA77523}"/>
              </a:ext>
            </a:extLst>
          </p:cNvPr>
          <p:cNvSpPr>
            <a:spLocks noGrp="1"/>
          </p:cNvSpPr>
          <p:nvPr>
            <p:ph type="sldNum" sz="quarter" idx="12"/>
          </p:nvPr>
        </p:nvSpPr>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311869622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EECDE-23B2-4B5D-B6D6-A4AD886905E3}"/>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A2E0396A-B919-4B08-973F-BE80E9100F8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161B969-A8FF-4983-A82F-01F88D30CCD8}"/>
              </a:ext>
            </a:extLst>
          </p:cNvPr>
          <p:cNvSpPr>
            <a:spLocks noGrp="1"/>
          </p:cNvSpPr>
          <p:nvPr>
            <p:ph type="dt" sz="half" idx="10"/>
          </p:nvPr>
        </p:nvSpPr>
        <p:spPr/>
        <p:txBody>
          <a:bodyPr/>
          <a:lstStyle/>
          <a:p>
            <a:fld id="{F70D635B-365E-4B72-BC12-CD19A0D1B0E5}" type="datetimeFigureOut">
              <a:rPr lang="en-GB" smtClean="0"/>
              <a:t>08/04/2021</a:t>
            </a:fld>
            <a:endParaRPr lang="en-GB"/>
          </a:p>
        </p:txBody>
      </p:sp>
      <p:sp>
        <p:nvSpPr>
          <p:cNvPr id="5" name="Footer Placeholder 4">
            <a:extLst>
              <a:ext uri="{FF2B5EF4-FFF2-40B4-BE49-F238E27FC236}">
                <a16:creationId xmlns:a16="http://schemas.microsoft.com/office/drawing/2014/main" id="{B151C534-0382-40BA-AFAE-6DF6F095E07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FF54C29-453A-4099-8EA7-B93E2D214592}"/>
              </a:ext>
            </a:extLst>
          </p:cNvPr>
          <p:cNvSpPr>
            <a:spLocks noGrp="1"/>
          </p:cNvSpPr>
          <p:nvPr>
            <p:ph type="sldNum" sz="quarter" idx="12"/>
          </p:nvPr>
        </p:nvSpPr>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13369185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669EAFF-B830-4D4E-BAAB-D02469A08B53}"/>
              </a:ext>
            </a:extLst>
          </p:cNvPr>
          <p:cNvSpPr>
            <a:spLocks noGrp="1"/>
          </p:cNvSpPr>
          <p:nvPr>
            <p:ph type="title" orient="vert"/>
          </p:nvPr>
        </p:nvSpPr>
        <p:spPr>
          <a:xfrm>
            <a:off x="8899852" y="372394"/>
            <a:ext cx="2681615" cy="5927537"/>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F33E36B9-9BBE-454A-8F9B-602D50DE61B5}"/>
              </a:ext>
            </a:extLst>
          </p:cNvPr>
          <p:cNvSpPr>
            <a:spLocks noGrp="1"/>
          </p:cNvSpPr>
          <p:nvPr>
            <p:ph type="body" orient="vert" idx="1"/>
          </p:nvPr>
        </p:nvSpPr>
        <p:spPr>
          <a:xfrm>
            <a:off x="855008" y="372394"/>
            <a:ext cx="7889389" cy="59275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62077864-6E97-424F-B6AA-E01582111929}"/>
              </a:ext>
            </a:extLst>
          </p:cNvPr>
          <p:cNvSpPr>
            <a:spLocks noGrp="1"/>
          </p:cNvSpPr>
          <p:nvPr>
            <p:ph type="dt" sz="half" idx="10"/>
          </p:nvPr>
        </p:nvSpPr>
        <p:spPr/>
        <p:txBody>
          <a:bodyPr/>
          <a:lstStyle/>
          <a:p>
            <a:fld id="{F70D635B-365E-4B72-BC12-CD19A0D1B0E5}" type="datetimeFigureOut">
              <a:rPr lang="en-GB" smtClean="0"/>
              <a:t>08/04/2021</a:t>
            </a:fld>
            <a:endParaRPr lang="en-GB"/>
          </a:p>
        </p:txBody>
      </p:sp>
      <p:sp>
        <p:nvSpPr>
          <p:cNvPr id="5" name="Footer Placeholder 4">
            <a:extLst>
              <a:ext uri="{FF2B5EF4-FFF2-40B4-BE49-F238E27FC236}">
                <a16:creationId xmlns:a16="http://schemas.microsoft.com/office/drawing/2014/main" id="{BE6BE6B5-9125-4741-99F4-E4A6ABEC67E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443ECF1-A199-4254-93E8-76398FDCAF03}"/>
              </a:ext>
            </a:extLst>
          </p:cNvPr>
          <p:cNvSpPr>
            <a:spLocks noGrp="1"/>
          </p:cNvSpPr>
          <p:nvPr>
            <p:ph type="sldNum" sz="quarter" idx="12"/>
          </p:nvPr>
        </p:nvSpPr>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99102819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435140" cy="6994525"/>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399" spc="-150"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3"/>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465139" y="449265"/>
            <a:ext cx="935564" cy="200341"/>
          </a:xfrm>
          <a:prstGeom prst="rect">
            <a:avLst/>
          </a:prstGeom>
        </p:spPr>
      </p:pic>
    </p:spTree>
    <p:extLst>
      <p:ext uri="{BB962C8B-B14F-4D97-AF65-F5344CB8AC3E}">
        <p14:creationId xmlns:p14="http://schemas.microsoft.com/office/powerpoint/2010/main" val="32334316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34975" y="449264"/>
            <a:ext cx="11563350" cy="77311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1835796744"/>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4841399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1_Title_Subtitle">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C6936D-68F4-495F-A9E2-596DF0EFB8C6}"/>
              </a:ext>
            </a:extLst>
          </p:cNvPr>
          <p:cNvSpPr>
            <a:spLocks noGrp="1"/>
          </p:cNvSpPr>
          <p:nvPr>
            <p:ph type="title"/>
          </p:nvPr>
        </p:nvSpPr>
        <p:spPr>
          <a:xfrm>
            <a:off x="274639" y="295276"/>
            <a:ext cx="11889564" cy="823849"/>
          </a:xfrm>
        </p:spPr>
        <p:txBody>
          <a:bodyPr/>
          <a:lstStyle>
            <a:lvl1pPr algn="ctr">
              <a:defRPr sz="3599" spc="0">
                <a:solidFill>
                  <a:srgbClr val="2F2F2F"/>
                </a:solidFill>
              </a:defRPr>
            </a:lvl1pPr>
          </a:lstStyle>
          <a:p>
            <a:r>
              <a:rPr lang="en-US"/>
              <a:t>Click to edit Master title style</a:t>
            </a:r>
          </a:p>
        </p:txBody>
      </p:sp>
      <p:sp>
        <p:nvSpPr>
          <p:cNvPr id="7" name="Text Placeholder 6">
            <a:extLst>
              <a:ext uri="{FF2B5EF4-FFF2-40B4-BE49-F238E27FC236}">
                <a16:creationId xmlns:a16="http://schemas.microsoft.com/office/drawing/2014/main" id="{F8D78C74-7CAF-4426-A442-234151ACC825}"/>
              </a:ext>
            </a:extLst>
          </p:cNvPr>
          <p:cNvSpPr>
            <a:spLocks noGrp="1"/>
          </p:cNvSpPr>
          <p:nvPr>
            <p:ph type="body" sz="quarter" idx="11"/>
          </p:nvPr>
        </p:nvSpPr>
        <p:spPr>
          <a:xfrm>
            <a:off x="274641" y="1096588"/>
            <a:ext cx="11888787" cy="376684"/>
          </a:xfrm>
        </p:spPr>
        <p:txBody>
          <a:bodyPr tIns="45720" bIns="45720"/>
          <a:lstStyle>
            <a:lvl1pPr marL="0" indent="0" algn="ctr">
              <a:buNone/>
              <a:defRPr sz="2000" spc="0">
                <a:solidFill>
                  <a:schemeClr val="accent1"/>
                </a:solidFill>
              </a:defRPr>
            </a:lvl1pPr>
            <a:lvl2pPr marL="342703" indent="0" algn="ctr">
              <a:buNone/>
              <a:defRPr sz="2040">
                <a:solidFill>
                  <a:schemeClr val="accent1"/>
                </a:solidFill>
              </a:defRPr>
            </a:lvl2pPr>
            <a:lvl3pPr marL="571171" indent="0" algn="ctr">
              <a:buNone/>
              <a:defRPr sz="2040">
                <a:solidFill>
                  <a:schemeClr val="accent1"/>
                </a:solidFill>
              </a:defRPr>
            </a:lvl3pPr>
            <a:lvl4pPr marL="799638" indent="0" algn="ctr">
              <a:buNone/>
              <a:defRPr sz="2040">
                <a:solidFill>
                  <a:schemeClr val="accent1"/>
                </a:solidFill>
              </a:defRPr>
            </a:lvl4pPr>
            <a:lvl5pPr marL="1028106" indent="0" algn="ctr">
              <a:buNone/>
              <a:defRPr sz="2040">
                <a:solidFill>
                  <a:schemeClr val="accent1"/>
                </a:solidFill>
              </a:defRPr>
            </a:lvl5pPr>
          </a:lstStyle>
          <a:p>
            <a:pPr lvl="0"/>
            <a:r>
              <a:rPr lang="en-US"/>
              <a:t>Edit Master text styles</a:t>
            </a:r>
          </a:p>
        </p:txBody>
      </p:sp>
    </p:spTree>
    <p:extLst>
      <p:ext uri="{BB962C8B-B14F-4D97-AF65-F5344CB8AC3E}">
        <p14:creationId xmlns:p14="http://schemas.microsoft.com/office/powerpoint/2010/main" val="13507221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cSld name="2_Title Slide">
    <p:spTree>
      <p:nvGrpSpPr>
        <p:cNvPr id="1" name=""/>
        <p:cNvGrpSpPr/>
        <p:nvPr/>
      </p:nvGrpSpPr>
      <p:grpSpPr>
        <a:xfrm>
          <a:off x="0" y="0"/>
          <a:ext cx="0" cy="0"/>
          <a:chOff x="0" y="0"/>
          <a:chExt cx="0" cy="0"/>
        </a:xfrm>
      </p:grpSpPr>
      <p:sp>
        <p:nvSpPr>
          <p:cNvPr id="5" name="Title Placeholder 1">
            <a:extLst>
              <a:ext uri="{FF2B5EF4-FFF2-40B4-BE49-F238E27FC236}">
                <a16:creationId xmlns:a16="http://schemas.microsoft.com/office/drawing/2014/main" id="{03F3274D-8F90-4F75-B990-F6B7A291DE2C}"/>
              </a:ext>
            </a:extLst>
          </p:cNvPr>
          <p:cNvSpPr>
            <a:spLocks noGrp="1"/>
          </p:cNvSpPr>
          <p:nvPr>
            <p:ph type="title" hasCustomPrompt="1"/>
          </p:nvPr>
        </p:nvSpPr>
        <p:spPr>
          <a:xfrm>
            <a:off x="437993" y="446248"/>
            <a:ext cx="11560332" cy="757077"/>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3858337834"/>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40" y="632782"/>
            <a:ext cx="11533187" cy="411162"/>
          </a:xfrm>
        </p:spPr>
        <p:txBody>
          <a:bodyPr wrap="square" lIns="0" tIns="0" rIns="0" bIns="0">
            <a:spAutoFit/>
          </a:bodyPr>
          <a:lstStyle>
            <a:lvl1pPr>
              <a:lnSpc>
                <a:spcPts val="3199"/>
              </a:lnSpc>
              <a:defRPr sz="2800">
                <a:solidFill>
                  <a:srgbClr val="2F2F2F"/>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65139" y="1919803"/>
            <a:ext cx="7604125" cy="615553"/>
          </a:xfrm>
        </p:spPr>
        <p:txBody>
          <a:bodyPr wrap="square" lIns="0" tIns="0" rIns="0" bIns="0">
            <a:spAutoFit/>
          </a:bodyPr>
          <a:lstStyle>
            <a:lvl1pPr marL="0" indent="0">
              <a:lnSpc>
                <a:spcPts val="2400"/>
              </a:lnSpc>
              <a:buNone/>
              <a:defRPr sz="2000" b="0" i="0">
                <a:solidFill>
                  <a:schemeClr val="tx1"/>
                </a:solidFill>
                <a:latin typeface="+mn-lt"/>
              </a:defRPr>
            </a:lvl1pPr>
            <a:lvl2pPr marL="228557" indent="0">
              <a:buNone/>
              <a:defRPr/>
            </a:lvl2pPr>
            <a:lvl3pPr marL="457112" indent="0">
              <a:buNone/>
              <a:defRPr/>
            </a:lvl3pPr>
            <a:lvl4pPr marL="685669" indent="0">
              <a:buNone/>
              <a:defRPr/>
            </a:lvl4pPr>
            <a:lvl5pPr marL="914224"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65140" y="3214127"/>
            <a:ext cx="3690937" cy="2746657"/>
          </a:xfrm>
        </p:spPr>
        <p:txBody>
          <a:bodyPr lIns="0" tIns="0" rIns="0" bIns="0"/>
          <a:lstStyle>
            <a:lvl1pPr marL="0" indent="0">
              <a:lnSpc>
                <a:spcPts val="1800"/>
              </a:lnSpc>
              <a:spcBef>
                <a:spcPts val="900"/>
              </a:spcBef>
              <a:buNone/>
              <a:defRPr sz="1399" b="1">
                <a:solidFill>
                  <a:schemeClr val="accent1"/>
                </a:solidFill>
                <a:latin typeface="+mn-lt"/>
              </a:defRPr>
            </a:lvl1pPr>
            <a:lvl2pPr marL="285695" marR="0" indent="-285695" algn="l" defTabSz="932563" rtl="0" eaLnBrk="1" fontAlgn="auto" latinLnBrk="0" hangingPunct="1">
              <a:lnSpc>
                <a:spcPts val="1800"/>
              </a:lnSpc>
              <a:spcBef>
                <a:spcPts val="450"/>
              </a:spcBef>
              <a:spcAft>
                <a:spcPts val="0"/>
              </a:spcAft>
              <a:buClrTx/>
              <a:buSzPct val="90000"/>
              <a:buFont typeface="Arial" panose="020B0604020202020204" pitchFamily="34" charset="0"/>
              <a:buChar char="•"/>
              <a:tabLst/>
              <a:defRPr sz="1399">
                <a:solidFill>
                  <a:schemeClr val="tx1"/>
                </a:solidFill>
              </a:defRPr>
            </a:lvl2pPr>
            <a:lvl3pPr marL="457112" indent="0">
              <a:buNone/>
              <a:defRPr/>
            </a:lvl3pPr>
            <a:lvl4pPr marL="685669" indent="0">
              <a:buNone/>
              <a:defRPr/>
            </a:lvl4pPr>
            <a:lvl5pPr marL="914224" indent="0">
              <a:buNone/>
              <a:defRPr/>
            </a:lvl5pPr>
          </a:lstStyle>
          <a:p>
            <a:pPr lvl="0"/>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5695" marR="0" lvl="1" indent="-285695" algn="l" defTabSz="932563"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6" name="Text Placeholder 4"/>
          <p:cNvSpPr>
            <a:spLocks noGrp="1"/>
          </p:cNvSpPr>
          <p:nvPr>
            <p:ph type="body" sz="quarter" idx="12" hasCustomPrompt="1"/>
          </p:nvPr>
        </p:nvSpPr>
        <p:spPr>
          <a:xfrm>
            <a:off x="4399598" y="3223707"/>
            <a:ext cx="3669666" cy="2746657"/>
          </a:xfr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399" b="1" kern="1200" spc="0" baseline="0" dirty="0">
                <a:solidFill>
                  <a:schemeClr val="accent1"/>
                </a:solidFill>
                <a:latin typeface="+mn-lt"/>
                <a:ea typeface="+mn-ea"/>
                <a:cs typeface="+mn-cs"/>
              </a:defRPr>
            </a:lvl1pPr>
            <a:lvl2pPr marL="285695" marR="0" indent="-285695" algn="l" defTabSz="932563" rtl="0" eaLnBrk="1" fontAlgn="auto" latinLnBrk="0" hangingPunct="1">
              <a:lnSpc>
                <a:spcPts val="1800"/>
              </a:lnSpc>
              <a:spcBef>
                <a:spcPts val="450"/>
              </a:spcBef>
              <a:spcAft>
                <a:spcPts val="0"/>
              </a:spcAft>
              <a:buClrTx/>
              <a:buSzPct val="90000"/>
              <a:buFont typeface="Arial" panose="020B0604020202020204" pitchFamily="34" charset="0"/>
              <a:buChar char="•"/>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5695" marR="0" lvl="1" indent="-285695" algn="l" defTabSz="932563"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8" name="Text Placeholder 4"/>
          <p:cNvSpPr>
            <a:spLocks noGrp="1"/>
          </p:cNvSpPr>
          <p:nvPr>
            <p:ph type="body" sz="quarter" idx="13" hasCustomPrompt="1"/>
          </p:nvPr>
        </p:nvSpPr>
        <p:spPr>
          <a:xfrm>
            <a:off x="8303578" y="3214127"/>
            <a:ext cx="3694748" cy="2746657"/>
          </a:xfrm>
        </p:spPr>
        <p:txBody>
          <a:bodyPr lIns="0" tIns="0" rIns="0" bIns="0"/>
          <a:lstStyle>
            <a:lvl1pPr marL="0" indent="0">
              <a:lnSpc>
                <a:spcPts val="1800"/>
              </a:lnSpc>
              <a:spcBef>
                <a:spcPts val="900"/>
              </a:spcBef>
              <a:buNone/>
              <a:defRPr lang="en-US" sz="1399" b="1" kern="1200" spc="0" baseline="0" dirty="0">
                <a:solidFill>
                  <a:schemeClr val="accent1"/>
                </a:solidFill>
                <a:latin typeface="+mn-lt"/>
                <a:ea typeface="+mn-ea"/>
                <a:cs typeface="+mn-cs"/>
              </a:defRPr>
            </a:lvl1pPr>
            <a:lvl2pPr marL="285695" marR="0" indent="-285695" algn="l" defTabSz="932563" rtl="0" eaLnBrk="1" fontAlgn="auto" latinLnBrk="0" hangingPunct="1">
              <a:lnSpc>
                <a:spcPts val="1800"/>
              </a:lnSpc>
              <a:spcBef>
                <a:spcPts val="450"/>
              </a:spcBef>
              <a:spcAft>
                <a:spcPts val="0"/>
              </a:spcAft>
              <a:buClrTx/>
              <a:buSzPct val="90000"/>
              <a:buFont typeface="Arial" panose="020B0604020202020204" pitchFamily="34" charset="0"/>
              <a:buChar char="•"/>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5695" marR="0" lvl="1" indent="-285695" algn="l" defTabSz="932563"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Tree>
    <p:extLst>
      <p:ext uri="{BB962C8B-B14F-4D97-AF65-F5344CB8AC3E}">
        <p14:creationId xmlns:p14="http://schemas.microsoft.com/office/powerpoint/2010/main" val="2753971019"/>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38389" y="1207898"/>
            <a:ext cx="7624525" cy="3605405"/>
          </a:xfrm>
          <a:noFill/>
        </p:spPr>
        <p:txBody>
          <a:bodyPr vert="horz" wrap="square" lIns="0" tIns="0" rIns="0" bIns="0" rtlCol="0" anchor="t" anchorCtr="0">
            <a:noAutofit/>
          </a:bodyPr>
          <a:lstStyle>
            <a:lvl1pPr>
              <a:lnSpc>
                <a:spcPct val="90000"/>
              </a:lnSpc>
              <a:defRPr lang="en-US" sz="5399" spc="-150" dirty="0">
                <a:solidFill>
                  <a:schemeClr val="tx1"/>
                </a:solidFill>
              </a:defRPr>
            </a:lvl1pPr>
          </a:lstStyle>
          <a:p>
            <a:pPr marL="0" lvl="0">
              <a:lnSpc>
                <a:spcPts val="5599"/>
              </a:lnSpc>
            </a:pPr>
            <a:r>
              <a:rPr lang="en-US"/>
              <a:t>Section title</a:t>
            </a:r>
          </a:p>
        </p:txBody>
      </p:sp>
    </p:spTree>
    <p:extLst>
      <p:ext uri="{BB962C8B-B14F-4D97-AF65-F5344CB8AC3E}">
        <p14:creationId xmlns:p14="http://schemas.microsoft.com/office/powerpoint/2010/main" val="3631586791"/>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cSld name="Section title blue">
    <p:bg>
      <p:bgRef idx="1001">
        <a:schemeClr val="bg2"/>
      </p:bgRef>
    </p:bg>
    <p:spTree>
      <p:nvGrpSpPr>
        <p:cNvPr id="1" name=""/>
        <p:cNvGrpSpPr/>
        <p:nvPr/>
      </p:nvGrpSpPr>
      <p:grpSpPr>
        <a:xfrm>
          <a:off x="0" y="0"/>
          <a:ext cx="0" cy="0"/>
          <a:chOff x="0" y="0"/>
          <a:chExt cx="0" cy="0"/>
        </a:xfrm>
      </p:grpSpPr>
      <p:sp>
        <p:nvSpPr>
          <p:cNvPr id="4" name="Title 35">
            <a:extLst>
              <a:ext uri="{FF2B5EF4-FFF2-40B4-BE49-F238E27FC236}">
                <a16:creationId xmlns:a16="http://schemas.microsoft.com/office/drawing/2014/main" id="{1CB8D96F-CB58-48EC-B5B5-5C28F11ADE0C}"/>
              </a:ext>
            </a:extLst>
          </p:cNvPr>
          <p:cNvSpPr>
            <a:spLocks noGrp="1"/>
          </p:cNvSpPr>
          <p:nvPr>
            <p:ph type="title" hasCustomPrompt="1"/>
          </p:nvPr>
        </p:nvSpPr>
        <p:spPr>
          <a:xfrm>
            <a:off x="438389" y="1207898"/>
            <a:ext cx="7624525" cy="3605405"/>
          </a:xfrm>
          <a:noFill/>
        </p:spPr>
        <p:txBody>
          <a:bodyPr vert="horz" wrap="square" lIns="0" tIns="0" rIns="0" bIns="0" rtlCol="0" anchor="t" anchorCtr="0">
            <a:noAutofit/>
          </a:bodyPr>
          <a:lstStyle>
            <a:lvl1pPr>
              <a:lnSpc>
                <a:spcPct val="90000"/>
              </a:lnSpc>
              <a:defRPr lang="en-US" sz="5399" spc="-150" dirty="0">
                <a:solidFill>
                  <a:srgbClr val="FFFFFF"/>
                </a:solidFill>
              </a:defRPr>
            </a:lvl1pPr>
          </a:lstStyle>
          <a:p>
            <a:pPr marL="0" lvl="0">
              <a:lnSpc>
                <a:spcPts val="5599"/>
              </a:lnSpc>
            </a:pPr>
            <a:r>
              <a:rPr lang="en-US"/>
              <a:t>Section title</a:t>
            </a:r>
          </a:p>
        </p:txBody>
      </p:sp>
    </p:spTree>
    <p:extLst>
      <p:ext uri="{BB962C8B-B14F-4D97-AF65-F5344CB8AC3E}">
        <p14:creationId xmlns:p14="http://schemas.microsoft.com/office/powerpoint/2010/main" val="42138241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493016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2193399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_dark_left align no bullet titl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44D25F-08D7-49E9-9360-7BA9C68F9C37}"/>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897CB0EC-76AB-475F-8F92-C503E6270C68}"/>
              </a:ext>
            </a:extLst>
          </p:cNvPr>
          <p:cNvSpPr>
            <a:spLocks noGrp="1"/>
          </p:cNvSpPr>
          <p:nvPr>
            <p:ph sz="quarter" idx="10"/>
          </p:nvPr>
        </p:nvSpPr>
        <p:spPr>
          <a:xfrm>
            <a:off x="1973614" y="1419630"/>
            <a:ext cx="10185956" cy="5367650"/>
          </a:xfrm>
        </p:spPr>
        <p:txBody>
          <a:bodyPr>
            <a:normAutofit/>
          </a:bodyPr>
          <a:lstStyle>
            <a:lvl1pPr>
              <a:spcBef>
                <a:spcPts val="1836"/>
              </a:spcBef>
              <a:defRPr sz="2448"/>
            </a:lvl1pPr>
            <a:lvl2pPr marL="3238" indent="-3238">
              <a:spcBef>
                <a:spcPts val="306"/>
              </a:spcBef>
              <a:buNone/>
              <a:defRPr sz="1836">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a:p>
            <a:pPr lvl="1"/>
            <a:r>
              <a:rPr lang="en-US"/>
              <a:t>Second level</a:t>
            </a:r>
          </a:p>
        </p:txBody>
      </p:sp>
    </p:spTree>
    <p:extLst>
      <p:ext uri="{BB962C8B-B14F-4D97-AF65-F5344CB8AC3E}">
        <p14:creationId xmlns:p14="http://schemas.microsoft.com/office/powerpoint/2010/main" val="2150773421"/>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Title Slide 1">
    <p:bg>
      <p:bgPr>
        <a:solidFill>
          <a:srgbClr val="4B53BC"/>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C65F1D8-A53B-4782-8070-BFD11D8EC00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37278" y="445842"/>
            <a:ext cx="914400" cy="194945"/>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399" strike="noStrike" spc="-150" baseline="0">
                <a:solidFill>
                  <a:schemeClr val="bg2"/>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3"/>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20738965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strike="noStrike">
                <a:solidFill>
                  <a:srgbClr val="2F2F2F"/>
                </a:solidFill>
              </a:defRPr>
            </a:lvl1pPr>
          </a:lstStyle>
          <a:p>
            <a:r>
              <a:rPr lang="en-US"/>
              <a:t>Title</a:t>
            </a:r>
          </a:p>
        </p:txBody>
      </p:sp>
    </p:spTree>
    <p:extLst>
      <p:ext uri="{BB962C8B-B14F-4D97-AF65-F5344CB8AC3E}">
        <p14:creationId xmlns:p14="http://schemas.microsoft.com/office/powerpoint/2010/main" val="1745050145"/>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87442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020077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grpSp>
        <p:nvGrpSpPr>
          <p:cNvPr id="7" name="Group 6"/>
          <p:cNvGrpSpPr/>
          <p:nvPr userDrawn="1"/>
        </p:nvGrpSpPr>
        <p:grpSpPr>
          <a:xfrm>
            <a:off x="465139" y="449264"/>
            <a:ext cx="933131" cy="200341"/>
            <a:chOff x="465139" y="449264"/>
            <a:chExt cx="933131" cy="200341"/>
          </a:xfrm>
        </p:grpSpPr>
        <p:pic>
          <p:nvPicPr>
            <p:cNvPr id="97" name="Picture 96"/>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4"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Tree>
    <p:extLst>
      <p:ext uri="{BB962C8B-B14F-4D97-AF65-F5344CB8AC3E}">
        <p14:creationId xmlns:p14="http://schemas.microsoft.com/office/powerpoint/2010/main" val="26696385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493016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5479368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Moc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5675739"/>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493016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6398614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6_Title Page">
    <p:bg>
      <p:bgPr>
        <a:solidFill>
          <a:srgbClr val="46467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95230" y="2133685"/>
            <a:ext cx="10726460" cy="1169706"/>
          </a:xfrm>
          <a:prstGeom prst="rect">
            <a:avLst/>
          </a:prstGeom>
        </p:spPr>
        <p:txBody>
          <a:bodyPr/>
          <a:lstStyle>
            <a:lvl1pPr>
              <a:defRPr sz="6119" b="0" i="0">
                <a:solidFill>
                  <a:schemeClr val="bg1"/>
                </a:solidFill>
                <a:latin typeface="Segoe UI Light" charset="0"/>
                <a:ea typeface="Segoe UI Light" charset="0"/>
                <a:cs typeface="Segoe UI Light" charset="0"/>
              </a:defRPr>
            </a:lvl1pPr>
          </a:lstStyle>
          <a:p>
            <a:r>
              <a:rPr lang="en-US"/>
              <a:t>Thank you!</a:t>
            </a:r>
          </a:p>
        </p:txBody>
      </p:sp>
      <p:pic>
        <p:nvPicPr>
          <p:cNvPr id="4" name="Picture 3">
            <a:extLst>
              <a:ext uri="{FF2B5EF4-FFF2-40B4-BE49-F238E27FC236}">
                <a16:creationId xmlns:a16="http://schemas.microsoft.com/office/drawing/2014/main" id="{378DE16B-99EF-4143-9F48-9EC02CFBE34C}"/>
              </a:ext>
            </a:extLst>
          </p:cNvPr>
          <p:cNvPicPr>
            <a:picLocks noChangeAspect="1"/>
          </p:cNvPicPr>
          <p:nvPr userDrawn="1"/>
        </p:nvPicPr>
        <p:blipFill>
          <a:blip r:embed="rId2"/>
          <a:stretch>
            <a:fillRect/>
          </a:stretch>
        </p:blipFill>
        <p:spPr>
          <a:xfrm>
            <a:off x="4575741" y="1546757"/>
            <a:ext cx="7462615" cy="5447768"/>
          </a:xfrm>
          <a:prstGeom prst="rect">
            <a:avLst/>
          </a:prstGeom>
        </p:spPr>
      </p:pic>
    </p:spTree>
    <p:extLst>
      <p:ext uri="{BB962C8B-B14F-4D97-AF65-F5344CB8AC3E}">
        <p14:creationId xmlns:p14="http://schemas.microsoft.com/office/powerpoint/2010/main" val="3285097627"/>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Just runners">
    <p:bg>
      <p:bgPr>
        <a:blipFill dpi="0" rotWithShape="1">
          <a:blip r:embed="rId2">
            <a:lum/>
          </a:blip>
          <a:srcRect/>
          <a:stretch>
            <a:fillRect l="-2000" r="-2000"/>
          </a:stretch>
        </a:blipFill>
        <a:effectLst/>
      </p:bgPr>
    </p:bg>
    <p:spTree>
      <p:nvGrpSpPr>
        <p:cNvPr id="1" name=""/>
        <p:cNvGrpSpPr/>
        <p:nvPr/>
      </p:nvGrpSpPr>
      <p:grpSpPr>
        <a:xfrm>
          <a:off x="0" y="0"/>
          <a:ext cx="0" cy="0"/>
          <a:chOff x="0" y="0"/>
          <a:chExt cx="0" cy="0"/>
        </a:xfrm>
      </p:grpSpPr>
      <p:pic>
        <p:nvPicPr>
          <p:cNvPr id="5" name="Picture 4" descr="A close up of a logo&#10;&#10;Description automatically generated">
            <a:extLst>
              <a:ext uri="{FF2B5EF4-FFF2-40B4-BE49-F238E27FC236}">
                <a16:creationId xmlns:a16="http://schemas.microsoft.com/office/drawing/2014/main" id="{AD38524C-52CD-4F71-A128-ABD0A81E6DF0}"/>
              </a:ext>
            </a:extLst>
          </p:cNvPr>
          <p:cNvPicPr>
            <a:picLocks noChangeAspect="1"/>
          </p:cNvPicPr>
          <p:nvPr userDrawn="1"/>
        </p:nvPicPr>
        <p:blipFill>
          <a:blip r:embed="rId3"/>
          <a:stretch>
            <a:fillRect/>
          </a:stretch>
        </p:blipFill>
        <p:spPr>
          <a:xfrm>
            <a:off x="4612732" y="5344982"/>
            <a:ext cx="1404625" cy="1385017"/>
          </a:xfrm>
          <a:prstGeom prst="rect">
            <a:avLst/>
          </a:prstGeom>
        </p:spPr>
      </p:pic>
    </p:spTree>
    <p:extLst>
      <p:ext uri="{BB962C8B-B14F-4D97-AF65-F5344CB8AC3E}">
        <p14:creationId xmlns:p14="http://schemas.microsoft.com/office/powerpoint/2010/main" val="2222070984"/>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Title and Sub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A18445D-726A-4388-99D8-510F7A91DCCF}"/>
              </a:ext>
            </a:extLst>
          </p:cNvPr>
          <p:cNvSpPr>
            <a:spLocks noGrp="1"/>
          </p:cNvSpPr>
          <p:nvPr>
            <p:ph type="title"/>
          </p:nvPr>
        </p:nvSpPr>
        <p:spPr>
          <a:xfrm>
            <a:off x="351718" y="421375"/>
            <a:ext cx="11892380" cy="614905"/>
          </a:xfrm>
          <a:prstGeom prst="rect">
            <a:avLst/>
          </a:prstGeom>
        </p:spPr>
        <p:txBody>
          <a:bodyPr anchor="t"/>
          <a:lstStyle/>
          <a:p>
            <a:r>
              <a:rPr lang="en-US"/>
              <a:t>Click to edit Master title style</a:t>
            </a:r>
          </a:p>
        </p:txBody>
      </p:sp>
      <p:sp>
        <p:nvSpPr>
          <p:cNvPr id="4" name="Text Placeholder 3">
            <a:extLst>
              <a:ext uri="{FF2B5EF4-FFF2-40B4-BE49-F238E27FC236}">
                <a16:creationId xmlns:a16="http://schemas.microsoft.com/office/drawing/2014/main" id="{6D2F882B-6029-424C-B821-1BF376E085EB}"/>
              </a:ext>
            </a:extLst>
          </p:cNvPr>
          <p:cNvSpPr>
            <a:spLocks noGrp="1"/>
          </p:cNvSpPr>
          <p:nvPr>
            <p:ph type="body" sz="quarter" idx="12" hasCustomPrompt="1"/>
          </p:nvPr>
        </p:nvSpPr>
        <p:spPr>
          <a:xfrm>
            <a:off x="351718" y="1036279"/>
            <a:ext cx="11892380" cy="284282"/>
          </a:xfrm>
        </p:spPr>
        <p:txBody>
          <a:bodyPr wrap="square" lIns="91440" tIns="0" rIns="0" bIns="0">
            <a:noAutofit/>
          </a:bodyPr>
          <a:lstStyle>
            <a:lvl1pPr marL="0" marR="0" indent="0" algn="l" defTabSz="932563" rtl="0" eaLnBrk="1" fontAlgn="auto" latinLnBrk="0" hangingPunct="1">
              <a:lnSpc>
                <a:spcPct val="95000"/>
              </a:lnSpc>
              <a:spcBef>
                <a:spcPts val="0"/>
              </a:spcBef>
              <a:spcAft>
                <a:spcPts val="2600"/>
              </a:spcAft>
              <a:buClrTx/>
              <a:buSzPct val="90000"/>
              <a:buFont typeface="Wingdings" panose="05000000000000000000" pitchFamily="2" charset="2"/>
              <a:buNone/>
              <a:tabLst/>
              <a:defRPr sz="1800" b="0" i="0">
                <a:solidFill>
                  <a:srgbClr val="0077D3"/>
                </a:solidFill>
                <a:latin typeface="Segoe UI" panose="020B0502040204020203" pitchFamily="34" charset="0"/>
                <a:cs typeface="Segoe UI" panose="020B0502040204020203" pitchFamily="34" charset="0"/>
              </a:defRPr>
            </a:lvl1pPr>
            <a:lvl2pPr marL="228557" marR="0" indent="0" algn="l" defTabSz="932563"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57112" indent="0">
              <a:buNone/>
              <a:defRPr/>
            </a:lvl3pPr>
            <a:lvl4pPr marL="685669" indent="0">
              <a:buNone/>
              <a:defRPr/>
            </a:lvl4pPr>
            <a:lvl5pPr marL="914224" indent="0">
              <a:buNone/>
              <a:defRPr/>
            </a:lvl5pPr>
          </a:lstStyle>
          <a:p>
            <a:pPr lvl="0"/>
            <a:r>
              <a:rPr lang="pt-BR" err="1"/>
              <a:t>Subhead</a:t>
            </a:r>
            <a:r>
              <a:rPr lang="pt-BR"/>
              <a:t> Segoe UI Regular 18pt</a:t>
            </a:r>
          </a:p>
        </p:txBody>
      </p:sp>
    </p:spTree>
    <p:extLst>
      <p:ext uri="{BB962C8B-B14F-4D97-AF65-F5344CB8AC3E}">
        <p14:creationId xmlns:p14="http://schemas.microsoft.com/office/powerpoint/2010/main" val="3619149326"/>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728835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1" y="1997075"/>
            <a:ext cx="2752725" cy="2459482"/>
          </a:xfr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9"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7"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9" y="5026024"/>
            <a:ext cx="3690937" cy="1209675"/>
          </a:xfrm>
        </p:spPr>
        <p:txBody>
          <a:bodyPr lIns="0" tIns="0" rIns="0" bIns="0"/>
          <a:lstStyle>
            <a:lvl1pPr marL="0" indent="0">
              <a:lnSpc>
                <a:spcPts val="1800"/>
              </a:lnSpc>
              <a:spcBef>
                <a:spcPts val="900"/>
              </a:spcBef>
              <a:buNone/>
              <a:defRPr lang="en-US" sz="1399" b="1" kern="1200" spc="0" baseline="0" dirty="0">
                <a:solidFill>
                  <a:schemeClr val="accent1"/>
                </a:solidFill>
                <a:latin typeface="+mn-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4" y="5026024"/>
            <a:ext cx="3690937" cy="1209675"/>
          </a:xfrm>
        </p:spPr>
        <p:txBody>
          <a:bodyPr lIns="0" tIns="0" rIns="0" bIns="0"/>
          <a:lstStyle>
            <a:lvl1pPr marL="0" indent="0">
              <a:lnSpc>
                <a:spcPts val="1800"/>
              </a:lnSpc>
              <a:spcBef>
                <a:spcPts val="900"/>
              </a:spcBef>
              <a:buNone/>
              <a:defRPr lang="en-US" sz="1399" b="1" kern="1200" spc="0" baseline="0" dirty="0">
                <a:solidFill>
                  <a:schemeClr val="accent1"/>
                </a:solidFill>
                <a:latin typeface="+mn-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9" y="5026024"/>
            <a:ext cx="3690937" cy="1209675"/>
          </a:xfrm>
        </p:spPr>
        <p:txBody>
          <a:bodyPr lIns="0" tIns="0" rIns="0" bIns="0"/>
          <a:lstStyle>
            <a:lvl1pPr marL="0" indent="0">
              <a:lnSpc>
                <a:spcPts val="1800"/>
              </a:lnSpc>
              <a:spcBef>
                <a:spcPts val="900"/>
              </a:spcBef>
              <a:buNone/>
              <a:defRPr lang="en-US" sz="1399" b="1" kern="1200" spc="0" baseline="0" dirty="0">
                <a:solidFill>
                  <a:schemeClr val="accent1"/>
                </a:solidFill>
                <a:latin typeface="+mn-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7" y="1997075"/>
            <a:ext cx="2752725" cy="2459482"/>
          </a:xfrm>
        </p:spPr>
        <p:txBody>
          <a:bodyPr>
            <a:noAutofit/>
          </a:bodyPr>
          <a:lstStyle>
            <a:lvl1pPr marL="0" indent="0">
              <a:buNone/>
              <a:defRPr sz="2000"/>
            </a:lvl1pPr>
          </a:lstStyle>
          <a:p>
            <a:pPr lvl="0"/>
            <a:r>
              <a:rPr lang="en-US" dirty="0"/>
              <a:t>Picture</a:t>
            </a:r>
          </a:p>
        </p:txBody>
      </p:sp>
      <p:pic>
        <p:nvPicPr>
          <p:cNvPr id="13" name="Picture 12">
            <a:extLst>
              <a:ext uri="{FF2B5EF4-FFF2-40B4-BE49-F238E27FC236}">
                <a16:creationId xmlns:a16="http://schemas.microsoft.com/office/drawing/2014/main" id="{544BA186-C09F-458C-927E-6680BAC4BF5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549524" y="6321508"/>
            <a:ext cx="1829371" cy="673018"/>
          </a:xfrm>
          <a:prstGeom prst="rect">
            <a:avLst/>
          </a:prstGeom>
        </p:spPr>
      </p:pic>
    </p:spTree>
    <p:extLst>
      <p:ext uri="{BB962C8B-B14F-4D97-AF65-F5344CB8AC3E}">
        <p14:creationId xmlns:p14="http://schemas.microsoft.com/office/powerpoint/2010/main" val="2131946898"/>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40" y="632781"/>
            <a:ext cx="11533187" cy="411162"/>
          </a:xfrm>
        </p:spPr>
        <p:txBody>
          <a:bodyPr wrap="square" lIns="0" tIns="0" rIns="0" bIns="0">
            <a:spAutoFit/>
          </a:bodyPr>
          <a:lstStyle>
            <a:lvl1pPr>
              <a:lnSpc>
                <a:spcPts val="3198"/>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40" y="1919806"/>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513" indent="0">
              <a:buNone/>
              <a:defRPr/>
            </a:lvl2pPr>
            <a:lvl3pPr marL="457024" indent="0">
              <a:buNone/>
              <a:defRPr/>
            </a:lvl3pPr>
            <a:lvl4pPr marL="685537" indent="0">
              <a:buNone/>
              <a:defRPr/>
            </a:lvl4pPr>
            <a:lvl5pPr marL="914049"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40" y="3214124"/>
            <a:ext cx="11533187" cy="461665"/>
          </a:xfrm>
        </p:spPr>
        <p:txBody>
          <a:bodyPr lIns="0" tIns="0" rIns="0" bIns="0"/>
          <a:lstStyle>
            <a:lvl1pPr marL="0" indent="0">
              <a:lnSpc>
                <a:spcPts val="1800"/>
              </a:lnSpc>
              <a:spcBef>
                <a:spcPts val="0"/>
              </a:spcBef>
              <a:buNone/>
              <a:defRPr sz="1398" b="1">
                <a:solidFill>
                  <a:schemeClr val="tx1"/>
                </a:solidFill>
                <a:latin typeface="+mn-lt"/>
              </a:defRPr>
            </a:lvl1pPr>
            <a:lvl2pPr marL="0" indent="0">
              <a:lnSpc>
                <a:spcPts val="1800"/>
              </a:lnSpc>
              <a:spcBef>
                <a:spcPts val="0"/>
              </a:spcBef>
              <a:buNone/>
              <a:defRPr sz="1398">
                <a:solidFill>
                  <a:schemeClr val="tx1"/>
                </a:solidFill>
              </a:defRPr>
            </a:lvl2pPr>
            <a:lvl3pPr marL="457024" indent="0">
              <a:buNone/>
              <a:defRPr/>
            </a:lvl3pPr>
            <a:lvl4pPr marL="685537" indent="0">
              <a:buNone/>
              <a:defRPr/>
            </a:lvl4pPr>
            <a:lvl5pPr marL="914049"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40" y="4477705"/>
            <a:ext cx="11533187" cy="307777"/>
          </a:xfrm>
        </p:spPr>
        <p:txBody>
          <a:bodyPr lIns="0" tIns="0" rIns="0" bIns="0"/>
          <a:lstStyle>
            <a:lvl1pPr marL="0" indent="0">
              <a:lnSpc>
                <a:spcPts val="1198"/>
              </a:lnSpc>
              <a:spcBef>
                <a:spcPts val="0"/>
              </a:spcBef>
              <a:buNone/>
              <a:defRPr sz="1000">
                <a:solidFill>
                  <a:schemeClr val="tx1"/>
                </a:solidFill>
              </a:defRPr>
            </a:lvl1pPr>
            <a:lvl2pPr marL="0" indent="0">
              <a:lnSpc>
                <a:spcPts val="1198"/>
              </a:lnSpc>
              <a:spcBef>
                <a:spcPts val="0"/>
              </a:spcBef>
              <a:buNone/>
              <a:defRPr sz="1000">
                <a:solidFill>
                  <a:schemeClr val="tx1"/>
                </a:solidFill>
              </a:defRPr>
            </a:lvl2pPr>
            <a:lvl3pPr marL="457024" indent="0">
              <a:buNone/>
              <a:defRPr/>
            </a:lvl3pPr>
            <a:lvl4pPr marL="685537" indent="0">
              <a:buNone/>
              <a:defRPr/>
            </a:lvl4pPr>
            <a:lvl5pPr marL="914049"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pic>
        <p:nvPicPr>
          <p:cNvPr id="8" name="Picture 7">
            <a:extLst>
              <a:ext uri="{FF2B5EF4-FFF2-40B4-BE49-F238E27FC236}">
                <a16:creationId xmlns:a16="http://schemas.microsoft.com/office/drawing/2014/main" id="{9588BB12-6DBB-42F2-BDBB-48089B8465C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549524" y="6321508"/>
            <a:ext cx="1829371" cy="673018"/>
          </a:xfrm>
          <a:prstGeom prst="rect">
            <a:avLst/>
          </a:prstGeom>
        </p:spPr>
      </p:pic>
    </p:spTree>
    <p:extLst>
      <p:ext uri="{BB962C8B-B14F-4D97-AF65-F5344CB8AC3E}">
        <p14:creationId xmlns:p14="http://schemas.microsoft.com/office/powerpoint/2010/main" val="1285350812"/>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95915" y="1464074"/>
            <a:ext cx="11239464" cy="235427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9974689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1334" y="0"/>
            <a:ext cx="12435142" cy="6994525"/>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7801338" cy="6994525"/>
          </a:xfrm>
          <a:prstGeom prst="rect">
            <a:avLst/>
          </a:prstGeom>
          <a:gradFill flip="none" rotWithShape="1">
            <a:gsLst>
              <a:gs pos="41000">
                <a:schemeClr val="bg2">
                  <a:alpha val="52000"/>
                </a:scheme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8" name="Picture 7" descr="A close up of a logo&#10;&#10;Description generated with very high confidence">
            <a:extLst>
              <a:ext uri="{FF2B5EF4-FFF2-40B4-BE49-F238E27FC236}">
                <a16:creationId xmlns:a16="http://schemas.microsoft.com/office/drawing/2014/main" id="{210A1701-E983-494A-AAC3-CB4AB37A6CB9}"/>
              </a:ext>
            </a:extLst>
          </p:cNvPr>
          <p:cNvPicPr>
            <a:picLocks noChangeAspect="1"/>
          </p:cNvPicPr>
          <p:nvPr userDrawn="1"/>
        </p:nvPicPr>
        <p:blipFill>
          <a:blip r:embed="rId3">
            <a:clrChange>
              <a:clrFrom>
                <a:srgbClr val="FFFFFF"/>
              </a:clrFrom>
              <a:clrTo>
                <a:srgbClr val="FFFFFF">
                  <a:alpha val="0"/>
                </a:srgbClr>
              </a:clrTo>
            </a:clrChange>
          </a:blip>
          <a:stretch>
            <a:fillRect/>
          </a:stretch>
        </p:blipFill>
        <p:spPr>
          <a:xfrm>
            <a:off x="314667" y="359695"/>
            <a:ext cx="3724898" cy="1002857"/>
          </a:xfrm>
          <a:prstGeom prst="rect">
            <a:avLst/>
          </a:prstGeom>
        </p:spPr>
      </p:pic>
    </p:spTree>
    <p:extLst>
      <p:ext uri="{BB962C8B-B14F-4D97-AF65-F5344CB8AC3E}">
        <p14:creationId xmlns:p14="http://schemas.microsoft.com/office/powerpoint/2010/main" val="14510378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1_Section Title">
    <p:bg>
      <p:bgPr>
        <a:solidFill>
          <a:srgbClr val="163555"/>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E146C7E-DF61-4B77-8967-D17C1EC3F4D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436475" cy="6994525"/>
          </a:xfrm>
          <a:prstGeom prst="rect">
            <a:avLst/>
          </a:prstGeom>
        </p:spPr>
      </p:pic>
      <p:sp>
        <p:nvSpPr>
          <p:cNvPr id="4" name="Rectangle 3">
            <a:extLst>
              <a:ext uri="{FF2B5EF4-FFF2-40B4-BE49-F238E27FC236}">
                <a16:creationId xmlns:a16="http://schemas.microsoft.com/office/drawing/2014/main" id="{54F12190-5E2D-4117-A0A1-77C403D943D0}"/>
              </a:ext>
            </a:extLst>
          </p:cNvPr>
          <p:cNvSpPr/>
          <p:nvPr userDrawn="1"/>
        </p:nvSpPr>
        <p:spPr>
          <a:xfrm>
            <a:off x="0" y="0"/>
            <a:ext cx="12436475" cy="6994525"/>
          </a:xfrm>
          <a:prstGeom prst="rect">
            <a:avLst/>
          </a:prstGeom>
          <a:solidFill>
            <a:srgbClr val="163555">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2" name="Title 1"/>
          <p:cNvSpPr>
            <a:spLocks noGrp="1"/>
          </p:cNvSpPr>
          <p:nvPr>
            <p:ph type="title" hasCustomPrompt="1"/>
          </p:nvPr>
        </p:nvSpPr>
        <p:spPr>
          <a:xfrm>
            <a:off x="310912" y="2797811"/>
            <a:ext cx="9613395" cy="678031"/>
          </a:xfrm>
          <a:noFill/>
        </p:spPr>
        <p:txBody>
          <a:bodyPr wrap="square" lIns="0" tIns="0" rIns="0" bIns="0" anchor="b" anchorCtr="0">
            <a:spAutoFit/>
          </a:bodyPr>
          <a:lstStyle>
            <a:lvl1pPr algn="l" defTabSz="951304" rtl="0" eaLnBrk="1" latinLnBrk="0" hangingPunct="1">
              <a:lnSpc>
                <a:spcPct val="90000"/>
              </a:lnSpc>
              <a:spcBef>
                <a:spcPct val="0"/>
              </a:spcBef>
              <a:buNone/>
              <a:defRPr lang="en-US" sz="4896"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43109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40" y="632781"/>
            <a:ext cx="11533187" cy="411162"/>
          </a:xfrm>
        </p:spPr>
        <p:txBody>
          <a:bodyPr wrap="square" lIns="0" tIns="0" rIns="0" bIns="0">
            <a:spAutoFit/>
          </a:bodyPr>
          <a:lstStyle>
            <a:lvl1pPr>
              <a:lnSpc>
                <a:spcPts val="3198"/>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40" y="2005458"/>
            <a:ext cx="5653087" cy="3945637"/>
          </a:xfrm>
        </p:spPr>
        <p:txBody>
          <a:bodyPr lIns="0" tIns="0" rIns="0" bIns="0"/>
          <a:lstStyle>
            <a:lvl1pPr marL="0" indent="0">
              <a:lnSpc>
                <a:spcPts val="1800"/>
              </a:lnSpc>
              <a:spcBef>
                <a:spcPts val="900"/>
              </a:spcBef>
              <a:buNone/>
              <a:defRPr lang="en-US" sz="1398" b="1" kern="1200" spc="0" baseline="0" dirty="0">
                <a:solidFill>
                  <a:srgbClr val="5855AF"/>
                </a:solidFill>
                <a:latin typeface="+mn-lt"/>
                <a:ea typeface="+mn-ea"/>
                <a:cs typeface="+mn-cs"/>
              </a:defRPr>
            </a:lvl1pPr>
            <a:lvl2pPr marL="0" marR="0" indent="0" algn="l" defTabSz="932384" rtl="0" eaLnBrk="1" fontAlgn="auto" latinLnBrk="0" hangingPunct="1">
              <a:lnSpc>
                <a:spcPts val="1800"/>
              </a:lnSpc>
              <a:spcBef>
                <a:spcPts val="450"/>
              </a:spcBef>
              <a:spcAft>
                <a:spcPts val="0"/>
              </a:spcAft>
              <a:buClrTx/>
              <a:buSzPct val="90000"/>
              <a:buFont typeface="Arial" panose="020B0604020202020204" pitchFamily="34" charset="0"/>
              <a:buNone/>
              <a:tabLst/>
              <a:defRPr sz="1398">
                <a:solidFill>
                  <a:schemeClr val="tx1"/>
                </a:solidFill>
              </a:defRPr>
            </a:lvl2pPr>
            <a:lvl3pPr marL="457024" indent="0">
              <a:buNone/>
              <a:defRPr/>
            </a:lvl3pPr>
            <a:lvl4pPr marL="685537" indent="0">
              <a:buNone/>
              <a:defRPr/>
            </a:lvl4pPr>
            <a:lvl5pPr marL="914049" indent="0">
              <a:buNone/>
              <a:defRPr/>
            </a:lvl5pPr>
          </a:lstStyle>
          <a:p>
            <a:pPr marL="0" marR="0" lvl="0" indent="0" algn="l" defTabSz="932384"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5" y="1995299"/>
            <a:ext cx="5653087" cy="3945637"/>
          </a:xfrm>
        </p:spPr>
        <p:txBody>
          <a:bodyPr lIns="0" tIns="0" rIns="0" bIns="0"/>
          <a:lstStyle>
            <a:lvl1pPr marL="0" indent="0">
              <a:lnSpc>
                <a:spcPts val="1800"/>
              </a:lnSpc>
              <a:spcBef>
                <a:spcPts val="900"/>
              </a:spcBef>
              <a:buNone/>
              <a:defRPr lang="en-US" sz="1398" b="1" kern="1200" spc="0" baseline="0" dirty="0">
                <a:solidFill>
                  <a:srgbClr val="5855AF"/>
                </a:solidFill>
                <a:latin typeface="+mn-lt"/>
                <a:ea typeface="+mn-ea"/>
                <a:cs typeface="+mn-cs"/>
              </a:defRPr>
            </a:lvl1pPr>
            <a:lvl2pPr marL="0" marR="0" indent="0" algn="l" defTabSz="932384" rtl="0" eaLnBrk="1" fontAlgn="auto" latinLnBrk="0" hangingPunct="1">
              <a:lnSpc>
                <a:spcPts val="1800"/>
              </a:lnSpc>
              <a:spcBef>
                <a:spcPts val="450"/>
              </a:spcBef>
              <a:spcAft>
                <a:spcPts val="0"/>
              </a:spcAft>
              <a:buClrTx/>
              <a:buSzPct val="90000"/>
              <a:buFont typeface="Arial" panose="020B0604020202020204" pitchFamily="34" charset="0"/>
              <a:buNone/>
              <a:tabLst/>
              <a:defRPr sz="1398">
                <a:solidFill>
                  <a:schemeClr val="tx1"/>
                </a:solidFill>
              </a:defRPr>
            </a:lvl2pPr>
            <a:lvl3pPr marL="457024" indent="0">
              <a:buNone/>
              <a:defRPr/>
            </a:lvl3pPr>
            <a:lvl4pPr marL="685537" indent="0">
              <a:buNone/>
              <a:defRPr/>
            </a:lvl4pPr>
            <a:lvl5pPr marL="914049" indent="0">
              <a:buNone/>
              <a:defRPr/>
            </a:lvl5pPr>
          </a:lstStyle>
          <a:p>
            <a:pPr marL="0" marR="0" lvl="0" indent="0" algn="l" defTabSz="932384"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pic>
        <p:nvPicPr>
          <p:cNvPr id="8" name="Picture 7">
            <a:extLst>
              <a:ext uri="{FF2B5EF4-FFF2-40B4-BE49-F238E27FC236}">
                <a16:creationId xmlns:a16="http://schemas.microsoft.com/office/drawing/2014/main" id="{68B6A4C9-433A-4FF3-A1F0-4AFA96CDEFD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549524" y="6321508"/>
            <a:ext cx="1829371" cy="673018"/>
          </a:xfrm>
          <a:prstGeom prst="rect">
            <a:avLst/>
          </a:prstGeom>
        </p:spPr>
      </p:pic>
    </p:spTree>
    <p:extLst>
      <p:ext uri="{BB962C8B-B14F-4D97-AF65-F5344CB8AC3E}">
        <p14:creationId xmlns:p14="http://schemas.microsoft.com/office/powerpoint/2010/main" val="1019039369"/>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Text option 5">
    <p:spTree>
      <p:nvGrpSpPr>
        <p:cNvPr id="1" name=""/>
        <p:cNvGrpSpPr/>
        <p:nvPr/>
      </p:nvGrpSpPr>
      <p:grpSpPr>
        <a:xfrm>
          <a:off x="0" y="0"/>
          <a:ext cx="0" cy="0"/>
          <a:chOff x="0" y="0"/>
          <a:chExt cx="0" cy="0"/>
        </a:xfrm>
      </p:grpSpPr>
      <p:sp>
        <p:nvSpPr>
          <p:cNvPr id="3" name="Rectangle 2"/>
          <p:cNvSpPr/>
          <p:nvPr userDrawn="1"/>
        </p:nvSpPr>
        <p:spPr bwMode="auto">
          <a:xfrm>
            <a:off x="465137" y="1631569"/>
            <a:ext cx="5527103"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4621044" cy="2459482"/>
          </a:xfrm>
        </p:spPr>
        <p:txBody>
          <a:bodyPr>
            <a:noAutofit/>
          </a:bodyPr>
          <a:lstStyle>
            <a:lvl1pPr marL="0" indent="0">
              <a:buNone/>
              <a:defRPr sz="2000"/>
            </a:lvl1pPr>
          </a:lstStyle>
          <a:p>
            <a:pPr lvl="0"/>
            <a:r>
              <a:rPr lang="en-US" dirty="0"/>
              <a:t>Picture</a:t>
            </a:r>
          </a:p>
        </p:txBody>
      </p:sp>
      <p:sp>
        <p:nvSpPr>
          <p:cNvPr id="8" name="Rectangle 7"/>
          <p:cNvSpPr/>
          <p:nvPr userDrawn="1"/>
        </p:nvSpPr>
        <p:spPr bwMode="auto">
          <a:xfrm>
            <a:off x="6460554" y="1631569"/>
            <a:ext cx="5537772"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40" y="632781"/>
            <a:ext cx="11533187" cy="411162"/>
          </a:xfrm>
        </p:spPr>
        <p:txBody>
          <a:bodyPr wrap="square" lIns="0" tIns="0" rIns="0" bIns="0">
            <a:spAutoFit/>
          </a:bodyPr>
          <a:lstStyle>
            <a:lvl1pPr>
              <a:lnSpc>
                <a:spcPts val="3198"/>
              </a:lnSpc>
              <a:defRPr sz="2800">
                <a:solidFill>
                  <a:srgbClr val="2F2F2F"/>
                </a:solidFill>
              </a:defRPr>
            </a:lvl1pPr>
          </a:lstStyle>
          <a:p>
            <a:r>
              <a:rPr lang="en-US" dirty="0"/>
              <a:t>Text option 5: two columns images and text</a:t>
            </a:r>
          </a:p>
        </p:txBody>
      </p:sp>
      <p:sp>
        <p:nvSpPr>
          <p:cNvPr id="5" name="Text Placeholder 4"/>
          <p:cNvSpPr>
            <a:spLocks noGrp="1"/>
          </p:cNvSpPr>
          <p:nvPr>
            <p:ph type="body" sz="quarter" idx="11" hasCustomPrompt="1"/>
          </p:nvPr>
        </p:nvSpPr>
        <p:spPr>
          <a:xfrm>
            <a:off x="465138" y="5026024"/>
            <a:ext cx="5527100" cy="989712"/>
          </a:xfrm>
        </p:spPr>
        <p:txBody>
          <a:bodyPr lIns="0" tIns="0" rIns="0" bIns="0"/>
          <a:lstStyle>
            <a:lvl1pPr marL="0" indent="0">
              <a:lnSpc>
                <a:spcPts val="1800"/>
              </a:lnSpc>
              <a:spcBef>
                <a:spcPts val="900"/>
              </a:spcBef>
              <a:buNone/>
              <a:defRPr lang="en-US" sz="1398" b="1" kern="1200" spc="0" baseline="0" dirty="0">
                <a:solidFill>
                  <a:schemeClr val="accent1"/>
                </a:solidFill>
                <a:latin typeface="+mn-lt"/>
                <a:ea typeface="+mn-ea"/>
                <a:cs typeface="+mn-cs"/>
              </a:defRPr>
            </a:lvl1pPr>
            <a:lvl2pPr marL="0" marR="0" indent="0" algn="l" defTabSz="932384" rtl="0" eaLnBrk="1" fontAlgn="auto" latinLnBrk="0" hangingPunct="1">
              <a:lnSpc>
                <a:spcPts val="1800"/>
              </a:lnSpc>
              <a:spcBef>
                <a:spcPts val="450"/>
              </a:spcBef>
              <a:spcAft>
                <a:spcPts val="0"/>
              </a:spcAft>
              <a:buClrTx/>
              <a:buSzPct val="90000"/>
              <a:buFont typeface="Arial" panose="020B0604020202020204" pitchFamily="34" charset="0"/>
              <a:buNone/>
              <a:tabLst/>
              <a:defRPr sz="1398">
                <a:solidFill>
                  <a:schemeClr val="tx1"/>
                </a:solidFill>
              </a:defRPr>
            </a:lvl2pPr>
            <a:lvl3pPr marL="457024" indent="0">
              <a:buNone/>
              <a:defRPr/>
            </a:lvl3pPr>
            <a:lvl4pPr marL="685537" indent="0">
              <a:buNone/>
              <a:defRPr/>
            </a:lvl4pPr>
            <a:lvl5pPr marL="914049" indent="0">
              <a:buNone/>
              <a:defRPr/>
            </a:lvl5pPr>
          </a:lstStyle>
          <a:p>
            <a:pPr marL="0" marR="0" lvl="0" indent="0" algn="l" defTabSz="932384"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6460556" y="5026024"/>
            <a:ext cx="5537771" cy="989712"/>
          </a:xfrm>
        </p:spPr>
        <p:txBody>
          <a:bodyPr lIns="0" tIns="0" rIns="0" bIns="0"/>
          <a:lstStyle>
            <a:lvl1pPr marL="0" indent="0">
              <a:lnSpc>
                <a:spcPts val="1800"/>
              </a:lnSpc>
              <a:spcBef>
                <a:spcPts val="900"/>
              </a:spcBef>
              <a:buNone/>
              <a:defRPr lang="en-US" sz="1398" b="1" kern="1200" spc="0" baseline="0" dirty="0">
                <a:solidFill>
                  <a:schemeClr val="accent1"/>
                </a:solidFill>
                <a:latin typeface="+mn-lt"/>
                <a:ea typeface="+mn-ea"/>
                <a:cs typeface="+mn-cs"/>
              </a:defRPr>
            </a:lvl1pPr>
            <a:lvl2pPr marL="0" marR="0" indent="0" algn="l" defTabSz="932384" rtl="0" eaLnBrk="1" fontAlgn="auto" latinLnBrk="0" hangingPunct="1">
              <a:lnSpc>
                <a:spcPts val="1800"/>
              </a:lnSpc>
              <a:spcBef>
                <a:spcPts val="450"/>
              </a:spcBef>
              <a:spcAft>
                <a:spcPts val="0"/>
              </a:spcAft>
              <a:buClrTx/>
              <a:buSzPct val="90000"/>
              <a:buFont typeface="Arial" panose="020B0604020202020204" pitchFamily="34" charset="0"/>
              <a:buNone/>
              <a:tabLst/>
              <a:defRPr sz="1398">
                <a:solidFill>
                  <a:schemeClr val="tx1"/>
                </a:solidFill>
              </a:defRPr>
            </a:lvl2pPr>
            <a:lvl3pPr marL="457024" indent="0">
              <a:buNone/>
              <a:defRPr/>
            </a:lvl3pPr>
            <a:lvl4pPr marL="685537" indent="0">
              <a:buNone/>
              <a:defRPr/>
            </a:lvl4pPr>
            <a:lvl5pPr marL="914049" indent="0">
              <a:buNone/>
              <a:defRPr/>
            </a:lvl5pPr>
          </a:lstStyle>
          <a:p>
            <a:pPr marL="0" marR="0" lvl="0" indent="0" algn="l" defTabSz="932384"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8" name="Content Placeholder 15"/>
          <p:cNvSpPr>
            <a:spLocks noGrp="1"/>
          </p:cNvSpPr>
          <p:nvPr>
            <p:ph sz="quarter" idx="19" hasCustomPrompt="1"/>
          </p:nvPr>
        </p:nvSpPr>
        <p:spPr>
          <a:xfrm>
            <a:off x="6916366" y="1997075"/>
            <a:ext cx="4613645" cy="2459482"/>
          </a:xfrm>
        </p:spPr>
        <p:txBody>
          <a:bodyPr>
            <a:noAutofit/>
          </a:bodyPr>
          <a:lstStyle>
            <a:lvl1pPr marL="0" indent="0">
              <a:buNone/>
              <a:defRPr sz="2000"/>
            </a:lvl1pPr>
          </a:lstStyle>
          <a:p>
            <a:pPr lvl="0"/>
            <a:r>
              <a:rPr lang="en-US" dirty="0"/>
              <a:t>Picture</a:t>
            </a:r>
          </a:p>
        </p:txBody>
      </p:sp>
      <p:pic>
        <p:nvPicPr>
          <p:cNvPr id="11" name="Picture 10">
            <a:extLst>
              <a:ext uri="{FF2B5EF4-FFF2-40B4-BE49-F238E27FC236}">
                <a16:creationId xmlns:a16="http://schemas.microsoft.com/office/drawing/2014/main" id="{BA988506-1849-4FD3-A68D-F4499A7FC55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549524" y="6321508"/>
            <a:ext cx="1829371" cy="673018"/>
          </a:xfrm>
          <a:prstGeom prst="rect">
            <a:avLst/>
          </a:prstGeom>
        </p:spPr>
      </p:pic>
    </p:spTree>
    <p:extLst>
      <p:ext uri="{BB962C8B-B14F-4D97-AF65-F5344CB8AC3E}">
        <p14:creationId xmlns:p14="http://schemas.microsoft.com/office/powerpoint/2010/main" val="1367915451"/>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95915" y="1464074"/>
            <a:ext cx="11239464" cy="235427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700057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95915" y="1464074"/>
            <a:ext cx="11239464" cy="235427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3496692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493016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5378809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493016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4379193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Thank You slide">
    <p:bg>
      <p:bgPr>
        <a:blipFill dpi="0" rotWithShape="1">
          <a:blip r:embed="rId2">
            <a:alphaModFix amt="91000"/>
            <a:lum/>
          </a:blip>
          <a:srcRect/>
          <a:stretch>
            <a:fillRect/>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806867B-BFC8-43B9-8092-2080745A5F70}"/>
              </a:ext>
            </a:extLst>
          </p:cNvPr>
          <p:cNvSpPr/>
          <p:nvPr userDrawn="1"/>
        </p:nvSpPr>
        <p:spPr>
          <a:xfrm>
            <a:off x="309081" y="3497262"/>
            <a:ext cx="8746387" cy="1225729"/>
          </a:xfrm>
          <a:prstGeom prst="rect">
            <a:avLst/>
          </a:prstGeom>
        </p:spPr>
        <p:txBody>
          <a:bodyPr wrap="square">
            <a:spAutoFit/>
          </a:bodyPr>
          <a:lstStyle/>
          <a:p>
            <a:pPr lvl="1">
              <a:lnSpc>
                <a:spcPct val="120000"/>
              </a:lnSpc>
            </a:pPr>
            <a:r>
              <a:rPr lang="en-US" sz="6731" b="1" dirty="0">
                <a:solidFill>
                  <a:srgbClr val="3C4252"/>
                </a:solidFill>
                <a:latin typeface="Proxima Nova Semibold" panose="02000506030000020004" pitchFamily="50" charset="0"/>
                <a:ea typeface="Proxima Nova" charset="0"/>
                <a:cs typeface="Proxima Nova" charset="0"/>
              </a:rPr>
              <a:t>Thank You</a:t>
            </a:r>
          </a:p>
        </p:txBody>
      </p:sp>
      <p:pic>
        <p:nvPicPr>
          <p:cNvPr id="2050" name="Picture 2" descr="Microsoft's Jeff Teper: Teams 'will be even bigger than Windows ...">
            <a:extLst>
              <a:ext uri="{FF2B5EF4-FFF2-40B4-BE49-F238E27FC236}">
                <a16:creationId xmlns:a16="http://schemas.microsoft.com/office/drawing/2014/main" id="{F2DDEC34-C69F-46FB-B219-349B68C9F767}"/>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1193331"/>
            <a:ext cx="3986692" cy="19930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62282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30465688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Table of Contents">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93E8A24-782E-4C34-BD96-EE3BEF151342}"/>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549524" y="6321508"/>
            <a:ext cx="1829371" cy="673018"/>
          </a:xfrm>
          <a:prstGeom prst="rect">
            <a:avLst/>
          </a:prstGeom>
        </p:spPr>
      </p:pic>
    </p:spTree>
    <p:extLst>
      <p:ext uri="{BB962C8B-B14F-4D97-AF65-F5344CB8AC3E}">
        <p14:creationId xmlns:p14="http://schemas.microsoft.com/office/powerpoint/2010/main" val="1033627484"/>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436476" cy="6994524"/>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9006368" cy="6994525"/>
          </a:xfrm>
          <a:prstGeom prst="rect">
            <a:avLst/>
          </a:prstGeom>
          <a:gradFill flip="none" rotWithShape="1">
            <a:gsLst>
              <a:gs pos="63000">
                <a:srgbClr val="2F2F2F">
                  <a:alpha val="74000"/>
                </a:srgbClr>
              </a:gs>
              <a:gs pos="0">
                <a:schemeClr val="tx1"/>
              </a:gs>
              <a:gs pos="100000">
                <a:schemeClr val="tx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pic>
        <p:nvPicPr>
          <p:cNvPr id="8" name="Picture 7">
            <a:extLst>
              <a:ext uri="{FF2B5EF4-FFF2-40B4-BE49-F238E27FC236}">
                <a16:creationId xmlns:a16="http://schemas.microsoft.com/office/drawing/2014/main" id="{CBD240D4-4406-415A-883B-F56CF3A37B49}"/>
              </a:ext>
            </a:extLst>
          </p:cNvPr>
          <p:cNvPicPr>
            <a:picLocks noChangeAspect="1"/>
          </p:cNvPicPr>
          <p:nvPr userDrawn="1"/>
        </p:nvPicPr>
        <p:blipFill>
          <a:blip r:embed="rId3">
            <a:clrChange>
              <a:clrFrom>
                <a:srgbClr val="2F2F2F"/>
              </a:clrFrom>
              <a:clrTo>
                <a:srgbClr val="2F2F2F">
                  <a:alpha val="0"/>
                </a:srgbClr>
              </a:clrTo>
            </a:clrChange>
          </a:blip>
          <a:stretch>
            <a:fillRect/>
          </a:stretch>
        </p:blipFill>
        <p:spPr>
          <a:xfrm>
            <a:off x="314667" y="359695"/>
            <a:ext cx="3724898" cy="1002857"/>
          </a:xfrm>
          <a:prstGeom prst="rect">
            <a:avLst/>
          </a:prstGeom>
        </p:spPr>
      </p:pic>
    </p:spTree>
    <p:extLst>
      <p:ext uri="{BB962C8B-B14F-4D97-AF65-F5344CB8AC3E}">
        <p14:creationId xmlns:p14="http://schemas.microsoft.com/office/powerpoint/2010/main" val="26363497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3_Demo slide">
    <p:bg>
      <p:bgPr>
        <a:blipFill dpi="0" rotWithShape="1">
          <a:blip r:embed="rId2">
            <a:alphaModFix amt="91000"/>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6777871-A1AA-4E33-B12B-929199C901D6}"/>
              </a:ext>
            </a:extLst>
          </p:cNvPr>
          <p:cNvPicPr>
            <a:picLocks noChangeAspect="1"/>
          </p:cNvPicPr>
          <p:nvPr userDrawn="1"/>
        </p:nvPicPr>
        <p:blipFill rotWithShape="1">
          <a:blip r:embed="rId3" cstate="print">
            <a:alphaModFix amt="67000"/>
            <a:extLst>
              <a:ext uri="{28A0092B-C50C-407E-A947-70E740481C1C}">
                <a14:useLocalDpi xmlns:a14="http://schemas.microsoft.com/office/drawing/2010/main"/>
              </a:ext>
            </a:extLst>
          </a:blip>
          <a:srcRect t="111" r="20173" b="58603"/>
          <a:stretch/>
        </p:blipFill>
        <p:spPr>
          <a:xfrm>
            <a:off x="3196563" y="1496052"/>
            <a:ext cx="9239912" cy="4876737"/>
          </a:xfrm>
          <a:prstGeom prst="rect">
            <a:avLst/>
          </a:prstGeom>
        </p:spPr>
      </p:pic>
      <p:sp>
        <p:nvSpPr>
          <p:cNvPr id="8" name="Title 1">
            <a:extLst>
              <a:ext uri="{FF2B5EF4-FFF2-40B4-BE49-F238E27FC236}">
                <a16:creationId xmlns:a16="http://schemas.microsoft.com/office/drawing/2014/main" id="{3D98EB9E-1EDD-4E31-8C66-2DB8A495CD58}"/>
              </a:ext>
            </a:extLst>
          </p:cNvPr>
          <p:cNvSpPr>
            <a:spLocks noGrp="1"/>
          </p:cNvSpPr>
          <p:nvPr>
            <p:ph type="title" hasCustomPrompt="1"/>
          </p:nvPr>
        </p:nvSpPr>
        <p:spPr>
          <a:xfrm>
            <a:off x="595914" y="2756585"/>
            <a:ext cx="6172107" cy="847540"/>
          </a:xfrm>
          <a:noFill/>
        </p:spPr>
        <p:txBody>
          <a:bodyPr wrap="square" lIns="0" tIns="0" rIns="0" bIns="0" anchor="b" anchorCtr="0">
            <a:spAutoFit/>
          </a:bodyPr>
          <a:lstStyle>
            <a:lvl1pPr>
              <a:defRPr sz="6119" b="1" spc="-51" baseline="0">
                <a:gradFill>
                  <a:gsLst>
                    <a:gs pos="62564">
                      <a:schemeClr val="tx1"/>
                    </a:gs>
                    <a:gs pos="55000">
                      <a:schemeClr val="tx1"/>
                    </a:gs>
                  </a:gsLst>
                  <a:lin ang="5400000" scaled="0"/>
                </a:gradFill>
                <a:latin typeface="Segoe UI Semibold" panose="020B0702040204020203" pitchFamily="34" charset="0"/>
                <a:cs typeface="Segoe UI Semibold" panose="020B0702040204020203" pitchFamily="34" charset="0"/>
              </a:defRPr>
            </a:lvl1pPr>
          </a:lstStyle>
          <a:p>
            <a:r>
              <a:rPr lang="en-US" dirty="0"/>
              <a:t>Isolated Webpart</a:t>
            </a:r>
          </a:p>
        </p:txBody>
      </p:sp>
    </p:spTree>
    <p:extLst>
      <p:ext uri="{BB962C8B-B14F-4D97-AF65-F5344CB8AC3E}">
        <p14:creationId xmlns:p14="http://schemas.microsoft.com/office/powerpoint/2010/main" val="35476163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2" y="0"/>
            <a:ext cx="12436475" cy="6994523"/>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9006368" cy="6994525"/>
          </a:xfrm>
          <a:prstGeom prst="rect">
            <a:avLst/>
          </a:prstGeom>
          <a:gradFill flip="none" rotWithShape="1">
            <a:gsLst>
              <a:gs pos="63000">
                <a:srgbClr val="2F2F2F">
                  <a:alpha val="84000"/>
                </a:srgbClr>
              </a:gs>
              <a:gs pos="0">
                <a:schemeClr val="tx1"/>
              </a:gs>
              <a:gs pos="100000">
                <a:schemeClr val="tx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spTree>
    <p:extLst>
      <p:ext uri="{BB962C8B-B14F-4D97-AF65-F5344CB8AC3E}">
        <p14:creationId xmlns:p14="http://schemas.microsoft.com/office/powerpoint/2010/main" val="19715708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emf"/><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slideLayout" Target="../slideLayouts/slideLayout17.xml"/><Relationship Id="rId18" Type="http://schemas.openxmlformats.org/officeDocument/2006/relationships/slideLayout" Target="../slideLayouts/slideLayout22.xml"/><Relationship Id="rId26" Type="http://schemas.openxmlformats.org/officeDocument/2006/relationships/slideLayout" Target="../slideLayouts/slideLayout30.xml"/><Relationship Id="rId3" Type="http://schemas.openxmlformats.org/officeDocument/2006/relationships/slideLayout" Target="../slideLayouts/slideLayout7.xml"/><Relationship Id="rId21" Type="http://schemas.openxmlformats.org/officeDocument/2006/relationships/slideLayout" Target="../slideLayouts/slideLayout25.xml"/><Relationship Id="rId34" Type="http://schemas.openxmlformats.org/officeDocument/2006/relationships/image" Target="../media/image1.emf"/><Relationship Id="rId7" Type="http://schemas.openxmlformats.org/officeDocument/2006/relationships/slideLayout" Target="../slideLayouts/slideLayout11.xml"/><Relationship Id="rId12" Type="http://schemas.openxmlformats.org/officeDocument/2006/relationships/slideLayout" Target="../slideLayouts/slideLayout16.xml"/><Relationship Id="rId17" Type="http://schemas.openxmlformats.org/officeDocument/2006/relationships/slideLayout" Target="../slideLayouts/slideLayout21.xml"/><Relationship Id="rId25" Type="http://schemas.openxmlformats.org/officeDocument/2006/relationships/slideLayout" Target="../slideLayouts/slideLayout29.xml"/><Relationship Id="rId33" Type="http://schemas.openxmlformats.org/officeDocument/2006/relationships/theme" Target="../theme/theme2.xml"/><Relationship Id="rId2" Type="http://schemas.openxmlformats.org/officeDocument/2006/relationships/slideLayout" Target="../slideLayouts/slideLayout6.xml"/><Relationship Id="rId16" Type="http://schemas.openxmlformats.org/officeDocument/2006/relationships/slideLayout" Target="../slideLayouts/slideLayout20.xml"/><Relationship Id="rId20" Type="http://schemas.openxmlformats.org/officeDocument/2006/relationships/slideLayout" Target="../slideLayouts/slideLayout24.xml"/><Relationship Id="rId29" Type="http://schemas.openxmlformats.org/officeDocument/2006/relationships/slideLayout" Target="../slideLayouts/slideLayout33.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24" Type="http://schemas.openxmlformats.org/officeDocument/2006/relationships/slideLayout" Target="../slideLayouts/slideLayout28.xml"/><Relationship Id="rId32" Type="http://schemas.openxmlformats.org/officeDocument/2006/relationships/slideLayout" Target="../slideLayouts/slideLayout36.xml"/><Relationship Id="rId5" Type="http://schemas.openxmlformats.org/officeDocument/2006/relationships/slideLayout" Target="../slideLayouts/slideLayout9.xml"/><Relationship Id="rId15" Type="http://schemas.openxmlformats.org/officeDocument/2006/relationships/slideLayout" Target="../slideLayouts/slideLayout19.xml"/><Relationship Id="rId23" Type="http://schemas.openxmlformats.org/officeDocument/2006/relationships/slideLayout" Target="../slideLayouts/slideLayout27.xml"/><Relationship Id="rId28" Type="http://schemas.openxmlformats.org/officeDocument/2006/relationships/slideLayout" Target="../slideLayouts/slideLayout32.xml"/><Relationship Id="rId10" Type="http://schemas.openxmlformats.org/officeDocument/2006/relationships/slideLayout" Target="../slideLayouts/slideLayout14.xml"/><Relationship Id="rId19" Type="http://schemas.openxmlformats.org/officeDocument/2006/relationships/slideLayout" Target="../slideLayouts/slideLayout23.xml"/><Relationship Id="rId31" Type="http://schemas.openxmlformats.org/officeDocument/2006/relationships/slideLayout" Target="../slideLayouts/slideLayout35.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slideLayout" Target="../slideLayouts/slideLayout18.xml"/><Relationship Id="rId22" Type="http://schemas.openxmlformats.org/officeDocument/2006/relationships/slideLayout" Target="../slideLayouts/slideLayout26.xml"/><Relationship Id="rId27" Type="http://schemas.openxmlformats.org/officeDocument/2006/relationships/slideLayout" Target="../slideLayouts/slideLayout31.xml"/><Relationship Id="rId30" Type="http://schemas.openxmlformats.org/officeDocument/2006/relationships/slideLayout" Target="../slideLayouts/slideLayout3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slideLayout" Target="../slideLayouts/slideLayout49.xml"/><Relationship Id="rId18" Type="http://schemas.openxmlformats.org/officeDocument/2006/relationships/slideLayout" Target="../slideLayouts/slideLayout54.xml"/><Relationship Id="rId26" Type="http://schemas.openxmlformats.org/officeDocument/2006/relationships/slideLayout" Target="../slideLayouts/slideLayout62.xml"/><Relationship Id="rId39" Type="http://schemas.openxmlformats.org/officeDocument/2006/relationships/slideLayout" Target="../slideLayouts/slideLayout75.xml"/><Relationship Id="rId3" Type="http://schemas.openxmlformats.org/officeDocument/2006/relationships/slideLayout" Target="../slideLayouts/slideLayout39.xml"/><Relationship Id="rId21" Type="http://schemas.openxmlformats.org/officeDocument/2006/relationships/slideLayout" Target="../slideLayouts/slideLayout57.xml"/><Relationship Id="rId34" Type="http://schemas.openxmlformats.org/officeDocument/2006/relationships/slideLayout" Target="../slideLayouts/slideLayout70.xml"/><Relationship Id="rId42" Type="http://schemas.openxmlformats.org/officeDocument/2006/relationships/slideLayout" Target="../slideLayouts/slideLayout78.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17" Type="http://schemas.openxmlformats.org/officeDocument/2006/relationships/slideLayout" Target="../slideLayouts/slideLayout53.xml"/><Relationship Id="rId25" Type="http://schemas.openxmlformats.org/officeDocument/2006/relationships/slideLayout" Target="../slideLayouts/slideLayout61.xml"/><Relationship Id="rId33" Type="http://schemas.openxmlformats.org/officeDocument/2006/relationships/slideLayout" Target="../slideLayouts/slideLayout69.xml"/><Relationship Id="rId38" Type="http://schemas.openxmlformats.org/officeDocument/2006/relationships/slideLayout" Target="../slideLayouts/slideLayout74.xml"/><Relationship Id="rId2" Type="http://schemas.openxmlformats.org/officeDocument/2006/relationships/slideLayout" Target="../slideLayouts/slideLayout38.xml"/><Relationship Id="rId16" Type="http://schemas.openxmlformats.org/officeDocument/2006/relationships/slideLayout" Target="../slideLayouts/slideLayout52.xml"/><Relationship Id="rId20" Type="http://schemas.openxmlformats.org/officeDocument/2006/relationships/slideLayout" Target="../slideLayouts/slideLayout56.xml"/><Relationship Id="rId29" Type="http://schemas.openxmlformats.org/officeDocument/2006/relationships/slideLayout" Target="../slideLayouts/slideLayout65.xml"/><Relationship Id="rId41" Type="http://schemas.openxmlformats.org/officeDocument/2006/relationships/slideLayout" Target="../slideLayouts/slideLayout77.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24" Type="http://schemas.openxmlformats.org/officeDocument/2006/relationships/slideLayout" Target="../slideLayouts/slideLayout60.xml"/><Relationship Id="rId32" Type="http://schemas.openxmlformats.org/officeDocument/2006/relationships/slideLayout" Target="../slideLayouts/slideLayout68.xml"/><Relationship Id="rId37" Type="http://schemas.openxmlformats.org/officeDocument/2006/relationships/slideLayout" Target="../slideLayouts/slideLayout73.xml"/><Relationship Id="rId40" Type="http://schemas.openxmlformats.org/officeDocument/2006/relationships/slideLayout" Target="../slideLayouts/slideLayout76.xml"/><Relationship Id="rId45" Type="http://schemas.openxmlformats.org/officeDocument/2006/relationships/theme" Target="../theme/theme3.xml"/><Relationship Id="rId5" Type="http://schemas.openxmlformats.org/officeDocument/2006/relationships/slideLayout" Target="../slideLayouts/slideLayout41.xml"/><Relationship Id="rId15" Type="http://schemas.openxmlformats.org/officeDocument/2006/relationships/slideLayout" Target="../slideLayouts/slideLayout51.xml"/><Relationship Id="rId23" Type="http://schemas.openxmlformats.org/officeDocument/2006/relationships/slideLayout" Target="../slideLayouts/slideLayout59.xml"/><Relationship Id="rId28" Type="http://schemas.openxmlformats.org/officeDocument/2006/relationships/slideLayout" Target="../slideLayouts/slideLayout64.xml"/><Relationship Id="rId36" Type="http://schemas.openxmlformats.org/officeDocument/2006/relationships/slideLayout" Target="../slideLayouts/slideLayout72.xml"/><Relationship Id="rId10" Type="http://schemas.openxmlformats.org/officeDocument/2006/relationships/slideLayout" Target="../slideLayouts/slideLayout46.xml"/><Relationship Id="rId19" Type="http://schemas.openxmlformats.org/officeDocument/2006/relationships/slideLayout" Target="../slideLayouts/slideLayout55.xml"/><Relationship Id="rId31" Type="http://schemas.openxmlformats.org/officeDocument/2006/relationships/slideLayout" Target="../slideLayouts/slideLayout67.xml"/><Relationship Id="rId44" Type="http://schemas.openxmlformats.org/officeDocument/2006/relationships/slideLayout" Target="../slideLayouts/slideLayout80.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slideLayout" Target="../slideLayouts/slideLayout50.xml"/><Relationship Id="rId22" Type="http://schemas.openxmlformats.org/officeDocument/2006/relationships/slideLayout" Target="../slideLayouts/slideLayout58.xml"/><Relationship Id="rId27" Type="http://schemas.openxmlformats.org/officeDocument/2006/relationships/slideLayout" Target="../slideLayouts/slideLayout63.xml"/><Relationship Id="rId30" Type="http://schemas.openxmlformats.org/officeDocument/2006/relationships/slideLayout" Target="../slideLayouts/slideLayout66.xml"/><Relationship Id="rId35" Type="http://schemas.openxmlformats.org/officeDocument/2006/relationships/slideLayout" Target="../slideLayouts/slideLayout71.xml"/><Relationship Id="rId43" Type="http://schemas.openxmlformats.org/officeDocument/2006/relationships/slideLayout" Target="../slideLayouts/slideLayout7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6"/>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24" r:id="rId1"/>
    <p:sldLayoutId id="2147484529" r:id="rId2"/>
    <p:sldLayoutId id="2147484545" r:id="rId3"/>
    <p:sldLayoutId id="2147484299" r:id="rId4"/>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userDrawn="1">
          <p15:clr>
            <a:srgbClr val="C35EA4"/>
          </p15:clr>
        </p15:guide>
        <p15:guide id="4" pos="1528" userDrawn="1">
          <p15:clr>
            <a:srgbClr val="C35EA4"/>
          </p15:clr>
        </p15:guide>
        <p15:guide id="5" pos="2618" userDrawn="1">
          <p15:clr>
            <a:srgbClr val="C35EA4"/>
          </p15:clr>
        </p15:guide>
        <p15:guide id="6" pos="2765" userDrawn="1">
          <p15:clr>
            <a:srgbClr val="C35EA4"/>
          </p15:clr>
        </p15:guide>
        <p15:guide id="7" pos="3854" userDrawn="1">
          <p15:clr>
            <a:srgbClr val="C35EA4"/>
          </p15:clr>
        </p15:guide>
        <p15:guide id="8" pos="4003" userDrawn="1">
          <p15:clr>
            <a:srgbClr val="C35EA4"/>
          </p15:clr>
        </p15:guide>
        <p15:guide id="9" pos="5083" userDrawn="1">
          <p15:clr>
            <a:srgbClr val="C35EA4"/>
          </p15:clr>
        </p15:guide>
        <p15:guide id="10" pos="5230" userDrawn="1">
          <p15:clr>
            <a:srgbClr val="C35EA4"/>
          </p15:clr>
        </p15:guide>
        <p15:guide id="11" pos="6323" userDrawn="1">
          <p15:clr>
            <a:srgbClr val="C35EA4"/>
          </p15:clr>
        </p15:guide>
        <p15:guide id="12" pos="6469" userDrawn="1">
          <p15:clr>
            <a:srgbClr val="C35EA4"/>
          </p15:clr>
        </p15:guide>
        <p15:guide id="16" pos="293" userDrawn="1">
          <p15:clr>
            <a:srgbClr val="F26B43"/>
          </p15:clr>
        </p15:guide>
        <p15:guide id="17" pos="7558" userDrawn="1">
          <p15:clr>
            <a:srgbClr val="F26B43"/>
          </p15:clr>
        </p15:guide>
        <p15:guide id="18" orient="horz" pos="751" userDrawn="1">
          <p15:clr>
            <a:srgbClr val="5ACBF0"/>
          </p15:clr>
        </p15:guide>
        <p15:guide id="19" orient="horz" pos="1366" userDrawn="1">
          <p15:clr>
            <a:srgbClr val="5ACBF0"/>
          </p15:clr>
        </p15:guide>
        <p15:guide id="20" orient="horz" pos="605" userDrawn="1">
          <p15:clr>
            <a:srgbClr val="5ACBF0"/>
          </p15:clr>
        </p15:guide>
        <p15:guide id="21" orient="horz" pos="1514" userDrawn="1">
          <p15:clr>
            <a:srgbClr val="5ACBF0"/>
          </p15:clr>
        </p15:guide>
        <p15:guide id="22" orient="horz" pos="2130" userDrawn="1">
          <p15:clr>
            <a:srgbClr val="5ACBF0"/>
          </p15:clr>
        </p15:guide>
        <p15:guide id="23" orient="horz" pos="2275" userDrawn="1">
          <p15:clr>
            <a:srgbClr val="5ACBF0"/>
          </p15:clr>
        </p15:guide>
        <p15:guide id="25" orient="horz" pos="283" userDrawn="1">
          <p15:clr>
            <a:srgbClr val="F26B43"/>
          </p15:clr>
        </p15:guide>
        <p15:guide id="26" orient="horz" pos="4120" userDrawn="1">
          <p15:clr>
            <a:srgbClr val="F26B43"/>
          </p15:clr>
        </p15:guide>
        <p15:guide id="27" orient="horz" pos="2891" userDrawn="1">
          <p15:clr>
            <a:srgbClr val="5ACBF0"/>
          </p15:clr>
        </p15:guide>
        <p15:guide id="28" orient="horz" pos="3038" userDrawn="1">
          <p15:clr>
            <a:srgbClr val="5ACBF0"/>
          </p15:clr>
        </p15:guide>
        <p15:guide id="29" orient="horz" pos="3654" userDrawn="1">
          <p15:clr>
            <a:srgbClr val="5ACBF0"/>
          </p15:clr>
        </p15:guide>
        <p15:guide id="30" orient="horz" pos="3800"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34"/>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1031840041"/>
      </p:ext>
    </p:extLst>
  </p:cSld>
  <p:clrMap bg1="lt1" tx1="dk1" bg2="lt2" tx2="dk2" accent1="accent1" accent2="accent2" accent3="accent3" accent4="accent4" accent5="accent5" accent6="accent6" hlink="hlink" folHlink="folHlink"/>
  <p:sldLayoutIdLst>
    <p:sldLayoutId id="2147484547" r:id="rId1"/>
    <p:sldLayoutId id="2147484548" r:id="rId2"/>
    <p:sldLayoutId id="2147484549" r:id="rId3"/>
    <p:sldLayoutId id="2147484573" r:id="rId4"/>
    <p:sldLayoutId id="2147484574" r:id="rId5"/>
    <p:sldLayoutId id="2147484575" r:id="rId6"/>
    <p:sldLayoutId id="2147484551" r:id="rId7"/>
    <p:sldLayoutId id="2147484552" r:id="rId8"/>
    <p:sldLayoutId id="2147484576" r:id="rId9"/>
    <p:sldLayoutId id="2147484553" r:id="rId10"/>
    <p:sldLayoutId id="2147484554" r:id="rId11"/>
    <p:sldLayoutId id="2147484555" r:id="rId12"/>
    <p:sldLayoutId id="2147484556" r:id="rId13"/>
    <p:sldLayoutId id="2147484557" r:id="rId14"/>
    <p:sldLayoutId id="2147484558" r:id="rId15"/>
    <p:sldLayoutId id="2147484559" r:id="rId16"/>
    <p:sldLayoutId id="2147484560" r:id="rId17"/>
    <p:sldLayoutId id="2147484561" r:id="rId18"/>
    <p:sldLayoutId id="2147484577" r:id="rId19"/>
    <p:sldLayoutId id="2147484562" r:id="rId20"/>
    <p:sldLayoutId id="2147484563" r:id="rId21"/>
    <p:sldLayoutId id="2147484564" r:id="rId22"/>
    <p:sldLayoutId id="2147484565" r:id="rId23"/>
    <p:sldLayoutId id="2147484566" r:id="rId24"/>
    <p:sldLayoutId id="2147484567" r:id="rId25"/>
    <p:sldLayoutId id="2147484568" r:id="rId26"/>
    <p:sldLayoutId id="2147484569" r:id="rId27"/>
    <p:sldLayoutId id="2147484570" r:id="rId28"/>
    <p:sldLayoutId id="2147484571" r:id="rId29"/>
    <p:sldLayoutId id="2147484572" r:id="rId30"/>
    <p:sldLayoutId id="2147484583" r:id="rId31"/>
    <p:sldLayoutId id="2147484631" r:id="rId32"/>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p15:clr>
            <a:srgbClr val="C35EA4"/>
          </p15:clr>
        </p15:guide>
        <p15:guide id="4" pos="1528">
          <p15:clr>
            <a:srgbClr val="C35EA4"/>
          </p15:clr>
        </p15:guide>
        <p15:guide id="5" pos="2618">
          <p15:clr>
            <a:srgbClr val="C35EA4"/>
          </p15:clr>
        </p15:guide>
        <p15:guide id="6" pos="2765">
          <p15:clr>
            <a:srgbClr val="C35EA4"/>
          </p15:clr>
        </p15:guide>
        <p15:guide id="7" pos="3854">
          <p15:clr>
            <a:srgbClr val="C35EA4"/>
          </p15:clr>
        </p15:guide>
        <p15:guide id="8" pos="4003">
          <p15:clr>
            <a:srgbClr val="C35EA4"/>
          </p15:clr>
        </p15:guide>
        <p15:guide id="9" pos="5083">
          <p15:clr>
            <a:srgbClr val="C35EA4"/>
          </p15:clr>
        </p15:guide>
        <p15:guide id="10" pos="5230">
          <p15:clr>
            <a:srgbClr val="C35EA4"/>
          </p15:clr>
        </p15:guide>
        <p15:guide id="11" pos="6323">
          <p15:clr>
            <a:srgbClr val="C35EA4"/>
          </p15:clr>
        </p15:guide>
        <p15:guide id="12" pos="6469">
          <p15:clr>
            <a:srgbClr val="C35EA4"/>
          </p15:clr>
        </p15:guide>
        <p15:guide id="16" pos="293">
          <p15:clr>
            <a:srgbClr val="F26B43"/>
          </p15:clr>
        </p15:guide>
        <p15:guide id="17" pos="7558">
          <p15:clr>
            <a:srgbClr val="F26B43"/>
          </p15:clr>
        </p15:guide>
        <p15:guide id="18" orient="horz" pos="751">
          <p15:clr>
            <a:srgbClr val="5ACBF0"/>
          </p15:clr>
        </p15:guide>
        <p15:guide id="19" orient="horz" pos="1366">
          <p15:clr>
            <a:srgbClr val="5ACBF0"/>
          </p15:clr>
        </p15:guide>
        <p15:guide id="20" orient="horz" pos="605">
          <p15:clr>
            <a:srgbClr val="5ACBF0"/>
          </p15:clr>
        </p15:guide>
        <p15:guide id="21" orient="horz" pos="1514">
          <p15:clr>
            <a:srgbClr val="5ACBF0"/>
          </p15:clr>
        </p15:guide>
        <p15:guide id="22" orient="horz" pos="2130">
          <p15:clr>
            <a:srgbClr val="5ACBF0"/>
          </p15:clr>
        </p15:guide>
        <p15:guide id="23" orient="horz" pos="2275">
          <p15:clr>
            <a:srgbClr val="5ACBF0"/>
          </p15:clr>
        </p15:guide>
        <p15:guide id="25" orient="horz" pos="283">
          <p15:clr>
            <a:srgbClr val="F26B43"/>
          </p15:clr>
        </p15:guide>
        <p15:guide id="26" orient="horz" pos="4120">
          <p15:clr>
            <a:srgbClr val="F26B43"/>
          </p15:clr>
        </p15:guide>
        <p15:guide id="27" orient="horz" pos="2891">
          <p15:clr>
            <a:srgbClr val="5ACBF0"/>
          </p15:clr>
        </p15:guide>
        <p15:guide id="28" orient="horz" pos="3038">
          <p15:clr>
            <a:srgbClr val="5ACBF0"/>
          </p15:clr>
        </p15:guide>
        <p15:guide id="29" orient="horz" pos="3654">
          <p15:clr>
            <a:srgbClr val="5ACBF0"/>
          </p15:clr>
        </p15:guide>
        <p15:guide id="30" orient="horz" pos="3800">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86E43A1-BB0D-4257-B0F2-4393DAC2EB44}"/>
              </a:ext>
            </a:extLst>
          </p:cNvPr>
          <p:cNvSpPr>
            <a:spLocks noGrp="1"/>
          </p:cNvSpPr>
          <p:nvPr>
            <p:ph type="title"/>
          </p:nvPr>
        </p:nvSpPr>
        <p:spPr>
          <a:xfrm>
            <a:off x="855008" y="372394"/>
            <a:ext cx="10726460" cy="1351952"/>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2E571B1A-7650-404A-BC8E-E42C0BDF3832}"/>
              </a:ext>
            </a:extLst>
          </p:cNvPr>
          <p:cNvSpPr>
            <a:spLocks noGrp="1"/>
          </p:cNvSpPr>
          <p:nvPr>
            <p:ph type="body" idx="1"/>
          </p:nvPr>
        </p:nvSpPr>
        <p:spPr>
          <a:xfrm>
            <a:off x="855008" y="1861968"/>
            <a:ext cx="10726460" cy="443796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E2CF8E5-0F93-4438-8984-3F3577BE3B00}"/>
              </a:ext>
            </a:extLst>
          </p:cNvPr>
          <p:cNvSpPr>
            <a:spLocks noGrp="1"/>
          </p:cNvSpPr>
          <p:nvPr>
            <p:ph type="dt" sz="half" idx="2"/>
          </p:nvPr>
        </p:nvSpPr>
        <p:spPr>
          <a:xfrm>
            <a:off x="855008" y="6482889"/>
            <a:ext cx="2798207" cy="372394"/>
          </a:xfrm>
          <a:prstGeom prst="rect">
            <a:avLst/>
          </a:prstGeom>
        </p:spPr>
        <p:txBody>
          <a:bodyPr vert="horz" lIns="91440" tIns="45720" rIns="91440" bIns="45720" rtlCol="0" anchor="ctr"/>
          <a:lstStyle>
            <a:lvl1pPr algn="l">
              <a:defRPr sz="1224">
                <a:solidFill>
                  <a:schemeClr val="tx1">
                    <a:tint val="75000"/>
                  </a:schemeClr>
                </a:solidFill>
              </a:defRPr>
            </a:lvl1pPr>
          </a:lstStyle>
          <a:p>
            <a:fld id="{F70D635B-365E-4B72-BC12-CD19A0D1B0E5}" type="datetimeFigureOut">
              <a:rPr lang="en-GB" smtClean="0"/>
              <a:t>08/04/2021</a:t>
            </a:fld>
            <a:endParaRPr lang="en-GB"/>
          </a:p>
        </p:txBody>
      </p:sp>
      <p:sp>
        <p:nvSpPr>
          <p:cNvPr id="5" name="Footer Placeholder 4">
            <a:extLst>
              <a:ext uri="{FF2B5EF4-FFF2-40B4-BE49-F238E27FC236}">
                <a16:creationId xmlns:a16="http://schemas.microsoft.com/office/drawing/2014/main" id="{C8D54497-9671-46E9-B06D-BD31326C60CC}"/>
              </a:ext>
            </a:extLst>
          </p:cNvPr>
          <p:cNvSpPr>
            <a:spLocks noGrp="1"/>
          </p:cNvSpPr>
          <p:nvPr>
            <p:ph type="ftr" sz="quarter" idx="3"/>
          </p:nvPr>
        </p:nvSpPr>
        <p:spPr>
          <a:xfrm>
            <a:off x="4119583" y="6482889"/>
            <a:ext cx="4197310" cy="372394"/>
          </a:xfrm>
          <a:prstGeom prst="rect">
            <a:avLst/>
          </a:prstGeom>
        </p:spPr>
        <p:txBody>
          <a:bodyPr vert="horz" lIns="91440" tIns="45720" rIns="91440" bIns="45720" rtlCol="0" anchor="ctr"/>
          <a:lstStyle>
            <a:lvl1pPr algn="ctr">
              <a:defRPr sz="1224">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50591850-BFAA-45CC-847D-1A9735D32608}"/>
              </a:ext>
            </a:extLst>
          </p:cNvPr>
          <p:cNvSpPr>
            <a:spLocks noGrp="1"/>
          </p:cNvSpPr>
          <p:nvPr>
            <p:ph type="sldNum" sz="quarter" idx="4"/>
          </p:nvPr>
        </p:nvSpPr>
        <p:spPr>
          <a:xfrm>
            <a:off x="8783260" y="6482889"/>
            <a:ext cx="2798207" cy="372394"/>
          </a:xfrm>
          <a:prstGeom prst="rect">
            <a:avLst/>
          </a:prstGeom>
        </p:spPr>
        <p:txBody>
          <a:bodyPr vert="horz" lIns="91440" tIns="45720" rIns="91440" bIns="45720" rtlCol="0" anchor="ctr"/>
          <a:lstStyle>
            <a:lvl1pPr algn="r">
              <a:defRPr sz="1224">
                <a:solidFill>
                  <a:schemeClr val="tx1">
                    <a:tint val="75000"/>
                  </a:schemeClr>
                </a:solidFill>
              </a:defRPr>
            </a:lvl1pPr>
          </a:lstStyle>
          <a:p>
            <a:fld id="{377E2420-21EB-46F5-A6E7-0B589881E5ED}" type="slidenum">
              <a:rPr lang="en-GB" smtClean="0"/>
              <a:t>‹#›</a:t>
            </a:fld>
            <a:endParaRPr lang="en-GB"/>
          </a:p>
        </p:txBody>
      </p:sp>
    </p:spTree>
    <p:extLst>
      <p:ext uri="{BB962C8B-B14F-4D97-AF65-F5344CB8AC3E}">
        <p14:creationId xmlns:p14="http://schemas.microsoft.com/office/powerpoint/2010/main" val="3981285661"/>
      </p:ext>
    </p:extLst>
  </p:cSld>
  <p:clrMap bg1="lt1" tx1="dk1" bg2="lt2" tx2="dk2" accent1="accent1" accent2="accent2" accent3="accent3" accent4="accent4" accent5="accent5" accent6="accent6" hlink="hlink" folHlink="folHlink"/>
  <p:sldLayoutIdLst>
    <p:sldLayoutId id="2147484588" r:id="rId1"/>
    <p:sldLayoutId id="2147484589" r:id="rId2"/>
    <p:sldLayoutId id="2147484590" r:id="rId3"/>
    <p:sldLayoutId id="2147484591" r:id="rId4"/>
    <p:sldLayoutId id="2147484592" r:id="rId5"/>
    <p:sldLayoutId id="2147484593" r:id="rId6"/>
    <p:sldLayoutId id="2147484594" r:id="rId7"/>
    <p:sldLayoutId id="2147484595" r:id="rId8"/>
    <p:sldLayoutId id="2147484596" r:id="rId9"/>
    <p:sldLayoutId id="2147484597" r:id="rId10"/>
    <p:sldLayoutId id="2147484598" r:id="rId11"/>
    <p:sldLayoutId id="2147484599" r:id="rId12"/>
    <p:sldLayoutId id="2147484600" r:id="rId13"/>
    <p:sldLayoutId id="2147484601" r:id="rId14"/>
    <p:sldLayoutId id="2147484602" r:id="rId15"/>
    <p:sldLayoutId id="2147484603" r:id="rId16"/>
    <p:sldLayoutId id="2147484604" r:id="rId17"/>
    <p:sldLayoutId id="2147484605" r:id="rId18"/>
    <p:sldLayoutId id="2147484606" r:id="rId19"/>
    <p:sldLayoutId id="2147484607" r:id="rId20"/>
    <p:sldLayoutId id="2147484608" r:id="rId21"/>
    <p:sldLayoutId id="2147484609" r:id="rId22"/>
    <p:sldLayoutId id="2147484610" r:id="rId23"/>
    <p:sldLayoutId id="2147484611" r:id="rId24"/>
    <p:sldLayoutId id="2147484612" r:id="rId25"/>
    <p:sldLayoutId id="2147484613" r:id="rId26"/>
    <p:sldLayoutId id="2147484614" r:id="rId27"/>
    <p:sldLayoutId id="2147484615" r:id="rId28"/>
    <p:sldLayoutId id="2147484616" r:id="rId29"/>
    <p:sldLayoutId id="2147484617" r:id="rId30"/>
    <p:sldLayoutId id="2147484618" r:id="rId31"/>
    <p:sldLayoutId id="2147484619" r:id="rId32"/>
    <p:sldLayoutId id="2147484620" r:id="rId33"/>
    <p:sldLayoutId id="2147484621" r:id="rId34"/>
    <p:sldLayoutId id="2147484623" r:id="rId35"/>
    <p:sldLayoutId id="2147484624" r:id="rId36"/>
    <p:sldLayoutId id="2147484625" r:id="rId37"/>
    <p:sldLayoutId id="2147484626" r:id="rId38"/>
    <p:sldLayoutId id="2147484627" r:id="rId39"/>
    <p:sldLayoutId id="2147484628" r:id="rId40"/>
    <p:sldLayoutId id="2147484629" r:id="rId41"/>
    <p:sldLayoutId id="2147484632" r:id="rId42"/>
    <p:sldLayoutId id="2147484633" r:id="rId43"/>
    <p:sldLayoutId id="2147484634" r:id="rId44"/>
  </p:sldLayoutIdLst>
  <p:txStyles>
    <p:titleStyle>
      <a:lvl1pPr algn="l" defTabSz="932597" rtl="0" eaLnBrk="1" latinLnBrk="0" hangingPunct="1">
        <a:lnSpc>
          <a:spcPct val="90000"/>
        </a:lnSpc>
        <a:spcBef>
          <a:spcPct val="0"/>
        </a:spcBef>
        <a:buNone/>
        <a:defRPr sz="4488" kern="1200">
          <a:solidFill>
            <a:schemeClr val="tx1"/>
          </a:solidFill>
          <a:latin typeface="+mj-lt"/>
          <a:ea typeface="+mj-ea"/>
          <a:cs typeface="+mj-cs"/>
        </a:defRPr>
      </a:lvl1pPr>
    </p:titleStyle>
    <p:body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12.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9.png"/><Relationship Id="rId7" Type="http://schemas.openxmlformats.org/officeDocument/2006/relationships/image" Target="../media/image42.png"/><Relationship Id="rId2" Type="http://schemas.openxmlformats.org/officeDocument/2006/relationships/image" Target="../media/image38.png"/><Relationship Id="rId1" Type="http://schemas.openxmlformats.org/officeDocument/2006/relationships/slideLayout" Target="../slideLayouts/slideLayout43.xml"/><Relationship Id="rId6" Type="http://schemas.openxmlformats.org/officeDocument/2006/relationships/image" Target="../media/image41.png"/><Relationship Id="rId5" Type="http://schemas.openxmlformats.org/officeDocument/2006/relationships/hyperlink" Target="https://developer.microsoft.com/en-us/fluentui#/controls/web" TargetMode="External"/><Relationship Id="rId4" Type="http://schemas.openxmlformats.org/officeDocument/2006/relationships/image" Target="../media/image40.png"/></Relationships>
</file>

<file path=ppt/slides/_rels/slide13.xml.rels><?xml version="1.0" encoding="UTF-8" standalone="yes"?>
<Relationships xmlns="http://schemas.openxmlformats.org/package/2006/relationships"><Relationship Id="rId8" Type="http://schemas.openxmlformats.org/officeDocument/2006/relationships/hyperlink" Target="https://yammer.com/api" TargetMode="External"/><Relationship Id="rId3" Type="http://schemas.openxmlformats.org/officeDocument/2006/relationships/hyperlink" Target="https://graph.windows.net/" TargetMode="External"/><Relationship Id="rId7" Type="http://schemas.openxmlformats.org/officeDocument/2006/relationships/hyperlink" Target="https://onenote.com/api" TargetMode="External"/><Relationship Id="rId2" Type="http://schemas.openxmlformats.org/officeDocument/2006/relationships/notesSlide" Target="../notesSlides/notesSlide5.xml"/><Relationship Id="rId1" Type="http://schemas.openxmlformats.org/officeDocument/2006/relationships/slideLayout" Target="../slideLayouts/slideLayout43.xml"/><Relationship Id="rId6" Type="http://schemas.openxmlformats.org/officeDocument/2006/relationships/hyperlink" Target="https://tenant-my.sharepoint.com/_api" TargetMode="External"/><Relationship Id="rId5" Type="http://schemas.openxmlformats.org/officeDocument/2006/relationships/hyperlink" Target="https://tenant.sharepoint.com/_api" TargetMode="External"/><Relationship Id="rId4" Type="http://schemas.openxmlformats.org/officeDocument/2006/relationships/hyperlink" Target="https://outlook.office365.com/api" TargetMode="External"/><Relationship Id="rId9" Type="http://schemas.openxmlformats.org/officeDocument/2006/relationships/hyperlink" Target="https://tenant.sharepoint.com/portals" TargetMode="External"/></Relationships>
</file>

<file path=ppt/slides/_rels/slide14.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5.png"/><Relationship Id="rId7" Type="http://schemas.openxmlformats.org/officeDocument/2006/relationships/image" Target="../media/image49.png"/><Relationship Id="rId12" Type="http://schemas.openxmlformats.org/officeDocument/2006/relationships/image" Target="../media/image54.png"/><Relationship Id="rId2" Type="http://schemas.openxmlformats.org/officeDocument/2006/relationships/image" Target="../media/image44.png"/><Relationship Id="rId1" Type="http://schemas.openxmlformats.org/officeDocument/2006/relationships/slideLayout" Target="../slideLayouts/slideLayout43.xml"/><Relationship Id="rId6" Type="http://schemas.openxmlformats.org/officeDocument/2006/relationships/image" Target="../media/image48.png"/><Relationship Id="rId11" Type="http://schemas.openxmlformats.org/officeDocument/2006/relationships/image" Target="../media/image53.png"/><Relationship Id="rId5" Type="http://schemas.openxmlformats.org/officeDocument/2006/relationships/image" Target="../media/image47.png"/><Relationship Id="rId10" Type="http://schemas.openxmlformats.org/officeDocument/2006/relationships/image" Target="../media/image52.png"/><Relationship Id="rId4" Type="http://schemas.openxmlformats.org/officeDocument/2006/relationships/image" Target="../media/image46.png"/><Relationship Id="rId9" Type="http://schemas.openxmlformats.org/officeDocument/2006/relationships/image" Target="../media/image51.png"/></Relationships>
</file>

<file path=ppt/slides/_rels/slide1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4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2.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2.xml"/><Relationship Id="rId1" Type="http://schemas.openxmlformats.org/officeDocument/2006/relationships/slideLayout" Target="../slideLayouts/slideLayout4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21.xml.rels><?xml version="1.0" encoding="UTF-8" standalone="yes"?>
<Relationships xmlns="http://schemas.openxmlformats.org/package/2006/relationships"><Relationship Id="rId3" Type="http://schemas.openxmlformats.org/officeDocument/2006/relationships/hyperlink" Target="https://docs.microsoft.com/en-us/graph/api/resources/team?view=graph-rest-1.0" TargetMode="External"/><Relationship Id="rId2" Type="http://schemas.openxmlformats.org/officeDocument/2006/relationships/notesSlide" Target="../notesSlides/notesSlide6.xml"/><Relationship Id="rId1" Type="http://schemas.openxmlformats.org/officeDocument/2006/relationships/slideLayout" Target="../slideLayouts/slideLayout43.xml"/></Relationships>
</file>

<file path=ppt/slides/_rels/slide2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7.xml"/><Relationship Id="rId1" Type="http://schemas.openxmlformats.org/officeDocument/2006/relationships/slideLayout" Target="../slideLayouts/slideLayout4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2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3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2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hyperlink" Target="https://graph.microsoft.com/v1.0/sites/jpower4mvp.sharepoint.com:/sites/SPFxTraining" TargetMode="External"/><Relationship Id="rId1" Type="http://schemas.openxmlformats.org/officeDocument/2006/relationships/slideLayout" Target="../slideLayouts/slideLayout3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8.xml"/></Relationships>
</file>

<file path=ppt/slides/_rels/slide29.xml.rels><?xml version="1.0" encoding="UTF-8" standalone="yes"?>
<Relationships xmlns="http://schemas.openxmlformats.org/package/2006/relationships"><Relationship Id="rId8" Type="http://schemas.openxmlformats.org/officeDocument/2006/relationships/hyperlink" Target="https://docs.microsoft.com/en-us/sharepoint/dev/spfx/use-msgraph" TargetMode="External"/><Relationship Id="rId3" Type="http://schemas.openxmlformats.org/officeDocument/2006/relationships/hyperlink" Target="https://docs.microsoft.com/en-us/sharepoint/dev/spfx/web-parts/get-started/build-a-hello-world-web-part" TargetMode="External"/><Relationship Id="rId7" Type="http://schemas.openxmlformats.org/officeDocument/2006/relationships/hyperlink" Target="https://docs.microsoft.com/en-us/graph/permissions-reference" TargetMode="External"/><Relationship Id="rId2" Type="http://schemas.openxmlformats.org/officeDocument/2006/relationships/hyperlink" Target="http://jenkinsblogs.com/2016/08/24/create-a-sharepoint-framework-client-webpart-retrive-list-items/" TargetMode="External"/><Relationship Id="rId1" Type="http://schemas.openxmlformats.org/officeDocument/2006/relationships/slideLayout" Target="../slideLayouts/slideLayout36.xml"/><Relationship Id="rId6" Type="http://schemas.openxmlformats.org/officeDocument/2006/relationships/hyperlink" Target="https://docs.microsoft.com/en-us/graph/api/user-get?view=graph-rest-1.0&amp;tabs=http" TargetMode="External"/><Relationship Id="rId5" Type="http://schemas.openxmlformats.org/officeDocument/2006/relationships/hyperlink" Target="https://developer.microsoft.com/en-us/graph/graph-explorer" TargetMode="External"/><Relationship Id="rId10" Type="http://schemas.openxmlformats.org/officeDocument/2006/relationships/hyperlink" Target="https://docs.microsoft.com/en-us/sharepoint/dev/spfx/web-parts/isolated-web-parts" TargetMode="External"/><Relationship Id="rId4" Type="http://schemas.openxmlformats.org/officeDocument/2006/relationships/hyperlink" Target="http://jenkinsblogs.com/2020/04/29/retrieve-sharepoint-list-items-using-microsoft-graph-api-for-spfx/" TargetMode="External"/><Relationship Id="rId9" Type="http://schemas.openxmlformats.org/officeDocument/2006/relationships/hyperlink" Target="https://docs.microsoft.com/en-us/sharepoint/dev/spfx/use-aad-tutorial"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30.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61.svg"/><Relationship Id="rId7" Type="http://schemas.openxmlformats.org/officeDocument/2006/relationships/image" Target="../media/image64.png"/><Relationship Id="rId2" Type="http://schemas.openxmlformats.org/officeDocument/2006/relationships/image" Target="../media/image60.png"/><Relationship Id="rId1" Type="http://schemas.openxmlformats.org/officeDocument/2006/relationships/slideLayout" Target="../slideLayouts/slideLayout35.xml"/><Relationship Id="rId6" Type="http://schemas.openxmlformats.org/officeDocument/2006/relationships/hyperlink" Target="https://docs.microsoft.com/en-us/sharepoint/dev/spfx/sharepoint-framework-overview" TargetMode="External"/><Relationship Id="rId5" Type="http://schemas.openxmlformats.org/officeDocument/2006/relationships/image" Target="../media/image63.svg"/><Relationship Id="rId4" Type="http://schemas.openxmlformats.org/officeDocument/2006/relationships/image" Target="../media/image6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xml"/><Relationship Id="rId1" Type="http://schemas.openxmlformats.org/officeDocument/2006/relationships/slideLayout" Target="../slideLayouts/slideLayout43.xml"/></Relationships>
</file>

<file path=ppt/slides/_rels/slide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xml"/><Relationship Id="rId1" Type="http://schemas.openxmlformats.org/officeDocument/2006/relationships/slideLayout" Target="../slideLayouts/slideLayout4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BB927-39B4-4A09-BCBC-A0E3A2B18705}"/>
              </a:ext>
            </a:extLst>
          </p:cNvPr>
          <p:cNvSpPr>
            <a:spLocks noGrp="1"/>
          </p:cNvSpPr>
          <p:nvPr>
            <p:ph type="title"/>
          </p:nvPr>
        </p:nvSpPr>
        <p:spPr>
          <a:xfrm>
            <a:off x="472033" y="3367053"/>
            <a:ext cx="8383732" cy="1354034"/>
          </a:xfrm>
        </p:spPr>
        <p:txBody>
          <a:bodyPr/>
          <a:lstStyle/>
          <a:p>
            <a:r>
              <a:rPr lang="en-GB" dirty="0"/>
              <a:t>SharePoint Framework M8</a:t>
            </a:r>
            <a:endParaRPr lang="en-US" dirty="0"/>
          </a:p>
        </p:txBody>
      </p:sp>
      <p:sp>
        <p:nvSpPr>
          <p:cNvPr id="3" name="Text Placeholder 2">
            <a:extLst>
              <a:ext uri="{FF2B5EF4-FFF2-40B4-BE49-F238E27FC236}">
                <a16:creationId xmlns:a16="http://schemas.microsoft.com/office/drawing/2014/main" id="{20A0DFF3-ADB5-4B4D-8A84-2261AEAB33F1}"/>
              </a:ext>
            </a:extLst>
          </p:cNvPr>
          <p:cNvSpPr>
            <a:spLocks noGrp="1"/>
          </p:cNvSpPr>
          <p:nvPr>
            <p:ph type="body" sz="quarter" idx="12"/>
          </p:nvPr>
        </p:nvSpPr>
        <p:spPr>
          <a:xfrm>
            <a:off x="472033" y="5417074"/>
            <a:ext cx="3805000" cy="508154"/>
          </a:xfrm>
        </p:spPr>
        <p:txBody>
          <a:bodyPr/>
          <a:lstStyle/>
          <a:p>
            <a:r>
              <a:rPr lang="en-US" sz="2800" dirty="0">
                <a:latin typeface="Segoe UI Semibold" panose="020B0702040204020203" pitchFamily="34" charset="0"/>
                <a:cs typeface="Segoe UI Semibold" panose="020B0702040204020203" pitchFamily="34" charset="0"/>
              </a:rPr>
              <a:t>Jenkins NS</a:t>
            </a:r>
            <a:endParaRPr lang="en-US" sz="2800" dirty="0"/>
          </a:p>
        </p:txBody>
      </p:sp>
      <p:sp>
        <p:nvSpPr>
          <p:cNvPr id="4" name="Rectangle 3"/>
          <p:cNvSpPr/>
          <p:nvPr/>
        </p:nvSpPr>
        <p:spPr>
          <a:xfrm>
            <a:off x="472033" y="6041044"/>
            <a:ext cx="1412566" cy="369332"/>
          </a:xfrm>
          <a:prstGeom prst="rect">
            <a:avLst/>
          </a:prstGeom>
        </p:spPr>
        <p:txBody>
          <a:bodyPr wrap="none">
            <a:spAutoFit/>
          </a:bodyPr>
          <a:lstStyle/>
          <a:p>
            <a:r>
              <a:rPr lang="en-US" dirty="0"/>
              <a:t>@</a:t>
            </a:r>
            <a:r>
              <a:rPr lang="en-US" b="1" dirty="0" err="1"/>
              <a:t>jenkinsns</a:t>
            </a:r>
            <a:endParaRPr lang="en-US" b="1" dirty="0"/>
          </a:p>
        </p:txBody>
      </p:sp>
    </p:spTree>
    <p:extLst>
      <p:ext uri="{BB962C8B-B14F-4D97-AF65-F5344CB8AC3E}">
        <p14:creationId xmlns:p14="http://schemas.microsoft.com/office/powerpoint/2010/main" val="2666274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1D82B-9ED6-43AA-92A3-12C0BA6F5B04}"/>
              </a:ext>
            </a:extLst>
          </p:cNvPr>
          <p:cNvSpPr>
            <a:spLocks noGrp="1"/>
          </p:cNvSpPr>
          <p:nvPr>
            <p:ph type="title" idx="4294967295"/>
          </p:nvPr>
        </p:nvSpPr>
        <p:spPr>
          <a:xfrm>
            <a:off x="977900" y="0"/>
            <a:ext cx="9747250" cy="1152939"/>
          </a:xfrm>
        </p:spPr>
        <p:txBody>
          <a:bodyPr>
            <a:normAutofit/>
          </a:bodyPr>
          <a:lstStyle/>
          <a:p>
            <a:pPr>
              <a:lnSpc>
                <a:spcPct val="150000"/>
              </a:lnSpc>
            </a:pPr>
            <a:r>
              <a:rPr lang="en-US" dirty="0">
                <a:solidFill>
                  <a:schemeClr val="tx1">
                    <a:lumMod val="65000"/>
                    <a:lumOff val="35000"/>
                  </a:schemeClr>
                </a:solidFill>
              </a:rPr>
              <a:t>Fluent UI</a:t>
            </a:r>
          </a:p>
        </p:txBody>
      </p:sp>
      <p:sp>
        <p:nvSpPr>
          <p:cNvPr id="3" name="Content Placeholder 2">
            <a:extLst>
              <a:ext uri="{FF2B5EF4-FFF2-40B4-BE49-F238E27FC236}">
                <a16:creationId xmlns:a16="http://schemas.microsoft.com/office/drawing/2014/main" id="{5E975BA8-7C92-45CF-9D88-120ED7D5290E}"/>
              </a:ext>
            </a:extLst>
          </p:cNvPr>
          <p:cNvSpPr>
            <a:spLocks noGrp="1"/>
          </p:cNvSpPr>
          <p:nvPr>
            <p:ph idx="4294967295"/>
          </p:nvPr>
        </p:nvSpPr>
        <p:spPr>
          <a:xfrm>
            <a:off x="977901" y="1646238"/>
            <a:ext cx="10471978" cy="4437062"/>
          </a:xfrm>
        </p:spPr>
        <p:txBody>
          <a:bodyPr>
            <a:normAutofit/>
          </a:bodyPr>
          <a:lstStyle/>
          <a:p>
            <a:pPr marL="0" indent="0" algn="just">
              <a:lnSpc>
                <a:spcPct val="110000"/>
              </a:lnSpc>
              <a:buNone/>
            </a:pPr>
            <a:r>
              <a:rPr lang="en-US" sz="1600" b="1" dirty="0"/>
              <a:t>Overview</a:t>
            </a:r>
          </a:p>
          <a:p>
            <a:pPr marL="0" indent="0" algn="just">
              <a:lnSpc>
                <a:spcPct val="110000"/>
              </a:lnSpc>
              <a:buNone/>
            </a:pPr>
            <a:r>
              <a:rPr lang="en-US" sz="1600" dirty="0"/>
              <a:t>Fluent UI for the web is available in two flavors: Fluent UI React and Fabric Core.</a:t>
            </a:r>
          </a:p>
          <a:p>
            <a:pPr marL="0" indent="0" algn="just">
              <a:lnSpc>
                <a:spcPct val="110000"/>
              </a:lnSpc>
              <a:buNone/>
            </a:pPr>
            <a:endParaRPr lang="en-US" sz="1600" dirty="0"/>
          </a:p>
          <a:p>
            <a:pPr marL="0" indent="0" algn="just">
              <a:lnSpc>
                <a:spcPct val="110000"/>
              </a:lnSpc>
              <a:buNone/>
            </a:pPr>
            <a:r>
              <a:rPr lang="en-US" sz="1600" b="1" dirty="0"/>
              <a:t>Fluent UI React</a:t>
            </a:r>
          </a:p>
          <a:p>
            <a:pPr marL="0" indent="0" algn="just">
              <a:lnSpc>
                <a:spcPct val="110000"/>
              </a:lnSpc>
              <a:buNone/>
            </a:pPr>
            <a:r>
              <a:rPr lang="en-US" sz="1600" dirty="0"/>
              <a:t>Fluent UI React is the official open-source React front-end framework designed to build experiences that fit seamlessly into a broad range of Microsoft products. It provides robust, up-to-date, accessible components which are highly customizable using CSS-in-JS. Get started with Fluent UI React</a:t>
            </a:r>
          </a:p>
          <a:p>
            <a:pPr marL="0" indent="0" algn="just">
              <a:lnSpc>
                <a:spcPct val="110000"/>
              </a:lnSpc>
              <a:buNone/>
            </a:pPr>
            <a:endParaRPr lang="en-US" sz="1600" dirty="0"/>
          </a:p>
          <a:p>
            <a:pPr marL="0" indent="0" algn="just">
              <a:lnSpc>
                <a:spcPct val="110000"/>
              </a:lnSpc>
              <a:buNone/>
            </a:pPr>
            <a:r>
              <a:rPr lang="en-US" sz="1600" b="1" dirty="0"/>
              <a:t>Fabric Core</a:t>
            </a:r>
          </a:p>
          <a:p>
            <a:pPr marL="0" indent="0" algn="just">
              <a:lnSpc>
                <a:spcPct val="110000"/>
              </a:lnSpc>
              <a:buNone/>
            </a:pPr>
            <a:r>
              <a:rPr lang="en-US" sz="1600" dirty="0"/>
              <a:t>Fabric Core is an open-source collection of CSS classes and Sass that give you access to colors, animations, fonts, icons and grid. Get started with Fabric Core</a:t>
            </a:r>
          </a:p>
        </p:txBody>
      </p:sp>
    </p:spTree>
    <p:extLst>
      <p:ext uri="{BB962C8B-B14F-4D97-AF65-F5344CB8AC3E}">
        <p14:creationId xmlns:p14="http://schemas.microsoft.com/office/powerpoint/2010/main" val="21632306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1D82B-9ED6-43AA-92A3-12C0BA6F5B04}"/>
              </a:ext>
            </a:extLst>
          </p:cNvPr>
          <p:cNvSpPr>
            <a:spLocks noGrp="1"/>
          </p:cNvSpPr>
          <p:nvPr>
            <p:ph type="title" idx="4294967295"/>
          </p:nvPr>
        </p:nvSpPr>
        <p:spPr>
          <a:xfrm>
            <a:off x="977900" y="0"/>
            <a:ext cx="9747250" cy="1152939"/>
          </a:xfrm>
        </p:spPr>
        <p:txBody>
          <a:bodyPr>
            <a:normAutofit/>
          </a:bodyPr>
          <a:lstStyle/>
          <a:p>
            <a:pPr>
              <a:lnSpc>
                <a:spcPct val="150000"/>
              </a:lnSpc>
            </a:pPr>
            <a:r>
              <a:rPr lang="en-US" dirty="0">
                <a:solidFill>
                  <a:schemeClr val="tx1">
                    <a:lumMod val="65000"/>
                    <a:lumOff val="35000"/>
                  </a:schemeClr>
                </a:solidFill>
              </a:rPr>
              <a:t>Fluent UI React</a:t>
            </a:r>
          </a:p>
        </p:txBody>
      </p:sp>
      <p:sp>
        <p:nvSpPr>
          <p:cNvPr id="3" name="Content Placeholder 2">
            <a:extLst>
              <a:ext uri="{FF2B5EF4-FFF2-40B4-BE49-F238E27FC236}">
                <a16:creationId xmlns:a16="http://schemas.microsoft.com/office/drawing/2014/main" id="{5E975BA8-7C92-45CF-9D88-120ED7D5290E}"/>
              </a:ext>
            </a:extLst>
          </p:cNvPr>
          <p:cNvSpPr>
            <a:spLocks noGrp="1"/>
          </p:cNvSpPr>
          <p:nvPr>
            <p:ph idx="4294967295"/>
          </p:nvPr>
        </p:nvSpPr>
        <p:spPr>
          <a:xfrm>
            <a:off x="977901" y="1646238"/>
            <a:ext cx="10471978" cy="4437062"/>
          </a:xfrm>
        </p:spPr>
        <p:txBody>
          <a:bodyPr>
            <a:normAutofit/>
          </a:bodyPr>
          <a:lstStyle/>
          <a:p>
            <a:pPr marL="0" indent="0" algn="just">
              <a:lnSpc>
                <a:spcPct val="110000"/>
              </a:lnSpc>
              <a:buNone/>
            </a:pPr>
            <a:r>
              <a:rPr lang="en-US" sz="1600" dirty="0"/>
              <a:t>Getting started developing with Fluent UI React is simple!</a:t>
            </a:r>
          </a:p>
          <a:p>
            <a:pPr marL="0" indent="0" algn="just">
              <a:lnSpc>
                <a:spcPct val="110000"/>
              </a:lnSpc>
              <a:buNone/>
            </a:pPr>
            <a:endParaRPr lang="en-US" sz="1600" dirty="0"/>
          </a:p>
          <a:p>
            <a:pPr marL="0" indent="0" algn="just">
              <a:lnSpc>
                <a:spcPct val="110000"/>
              </a:lnSpc>
              <a:buNone/>
            </a:pPr>
            <a:r>
              <a:rPr lang="en-US" sz="1600" b="1" dirty="0"/>
              <a:t>Add to existing project</a:t>
            </a:r>
          </a:p>
          <a:p>
            <a:pPr marL="0" indent="0" algn="just">
              <a:lnSpc>
                <a:spcPct val="110000"/>
              </a:lnSpc>
              <a:buNone/>
            </a:pPr>
            <a:r>
              <a:rPr lang="en-US" sz="1600" dirty="0"/>
              <a:t>Fluent UI React is available via the </a:t>
            </a:r>
            <a:r>
              <a:rPr lang="en-US" sz="1600" b="1" dirty="0"/>
              <a:t>@</a:t>
            </a:r>
            <a:r>
              <a:rPr lang="en-US" sz="1600" b="1" dirty="0" err="1"/>
              <a:t>fluentui</a:t>
            </a:r>
            <a:r>
              <a:rPr lang="en-US" sz="1600" b="1" dirty="0"/>
              <a:t>/react</a:t>
            </a:r>
            <a:r>
              <a:rPr lang="en-US" sz="1600" dirty="0"/>
              <a:t> npm package. To use this package in an existing project</a:t>
            </a:r>
          </a:p>
          <a:p>
            <a:pPr marL="0" indent="0" algn="just">
              <a:lnSpc>
                <a:spcPct val="110000"/>
              </a:lnSpc>
              <a:buNone/>
            </a:pPr>
            <a:r>
              <a:rPr lang="en-US" sz="1600" b="1" dirty="0"/>
              <a:t>npm install @</a:t>
            </a:r>
            <a:r>
              <a:rPr lang="en-US" sz="1600" b="1" dirty="0" err="1"/>
              <a:t>fluentui</a:t>
            </a:r>
            <a:r>
              <a:rPr lang="en-US" sz="1600" b="1" dirty="0"/>
              <a:t>/react</a:t>
            </a:r>
          </a:p>
          <a:p>
            <a:pPr marL="0" indent="0" algn="just">
              <a:lnSpc>
                <a:spcPct val="110000"/>
              </a:lnSpc>
              <a:buNone/>
            </a:pPr>
            <a:endParaRPr lang="en-US" sz="1600" b="1" dirty="0"/>
          </a:p>
          <a:p>
            <a:pPr marL="0" indent="0" algn="just">
              <a:lnSpc>
                <a:spcPct val="110000"/>
              </a:lnSpc>
              <a:buNone/>
            </a:pPr>
            <a:r>
              <a:rPr lang="en-US" sz="1600" dirty="0"/>
              <a:t>To Use the control</a:t>
            </a:r>
          </a:p>
          <a:p>
            <a:pPr marL="0" indent="0" algn="just">
              <a:lnSpc>
                <a:spcPct val="110000"/>
              </a:lnSpc>
              <a:buNone/>
            </a:pPr>
            <a:r>
              <a:rPr lang="en-US" sz="1600" b="1" i="1" dirty="0"/>
              <a:t>import</a:t>
            </a:r>
            <a:r>
              <a:rPr lang="en-US" sz="1600" i="1" dirty="0"/>
              <a:t> { </a:t>
            </a:r>
            <a:r>
              <a:rPr lang="en-US" sz="1600" i="1" dirty="0" err="1"/>
              <a:t>PrimaryButton</a:t>
            </a:r>
            <a:r>
              <a:rPr lang="en-US" sz="1600" i="1" dirty="0"/>
              <a:t> } </a:t>
            </a:r>
            <a:r>
              <a:rPr lang="en-US" sz="1600" b="1" i="1" dirty="0"/>
              <a:t>from</a:t>
            </a:r>
            <a:r>
              <a:rPr lang="en-US" sz="1600" i="1" dirty="0"/>
              <a:t> '@</a:t>
            </a:r>
            <a:r>
              <a:rPr lang="en-US" sz="1600" i="1" dirty="0" err="1"/>
              <a:t>fluentui</a:t>
            </a:r>
            <a:r>
              <a:rPr lang="en-US" sz="1600" i="1" dirty="0"/>
              <a:t>/react';</a:t>
            </a:r>
            <a:endParaRPr lang="en-US" sz="1600" b="1" i="1" dirty="0"/>
          </a:p>
        </p:txBody>
      </p:sp>
    </p:spTree>
    <p:extLst>
      <p:ext uri="{BB962C8B-B14F-4D97-AF65-F5344CB8AC3E}">
        <p14:creationId xmlns:p14="http://schemas.microsoft.com/office/powerpoint/2010/main" val="16055079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1D82B-9ED6-43AA-92A3-12C0BA6F5B04}"/>
              </a:ext>
            </a:extLst>
          </p:cNvPr>
          <p:cNvSpPr>
            <a:spLocks noGrp="1"/>
          </p:cNvSpPr>
          <p:nvPr>
            <p:ph type="title" idx="4294967295"/>
          </p:nvPr>
        </p:nvSpPr>
        <p:spPr>
          <a:xfrm>
            <a:off x="977900" y="0"/>
            <a:ext cx="9747250" cy="1152939"/>
          </a:xfrm>
        </p:spPr>
        <p:txBody>
          <a:bodyPr>
            <a:normAutofit/>
          </a:bodyPr>
          <a:lstStyle/>
          <a:p>
            <a:pPr>
              <a:lnSpc>
                <a:spcPct val="150000"/>
              </a:lnSpc>
            </a:pPr>
            <a:r>
              <a:rPr lang="en-US" dirty="0">
                <a:solidFill>
                  <a:schemeClr val="tx1">
                    <a:lumMod val="65000"/>
                    <a:lumOff val="35000"/>
                  </a:schemeClr>
                </a:solidFill>
              </a:rPr>
              <a:t>Fluent UI Controls</a:t>
            </a:r>
          </a:p>
        </p:txBody>
      </p:sp>
      <p:pic>
        <p:nvPicPr>
          <p:cNvPr id="4" name="Picture 3">
            <a:extLst>
              <a:ext uri="{FF2B5EF4-FFF2-40B4-BE49-F238E27FC236}">
                <a16:creationId xmlns:a16="http://schemas.microsoft.com/office/drawing/2014/main" id="{3B6B0C29-054F-4691-919C-F68E56EAA623}"/>
              </a:ext>
            </a:extLst>
          </p:cNvPr>
          <p:cNvPicPr>
            <a:picLocks noChangeAspect="1"/>
          </p:cNvPicPr>
          <p:nvPr/>
        </p:nvPicPr>
        <p:blipFill>
          <a:blip r:embed="rId2"/>
          <a:stretch>
            <a:fillRect/>
          </a:stretch>
        </p:blipFill>
        <p:spPr>
          <a:xfrm>
            <a:off x="1038226" y="1225136"/>
            <a:ext cx="6062578" cy="1687030"/>
          </a:xfrm>
          <a:prstGeom prst="rect">
            <a:avLst/>
          </a:prstGeom>
        </p:spPr>
      </p:pic>
      <p:pic>
        <p:nvPicPr>
          <p:cNvPr id="5" name="Picture 4">
            <a:extLst>
              <a:ext uri="{FF2B5EF4-FFF2-40B4-BE49-F238E27FC236}">
                <a16:creationId xmlns:a16="http://schemas.microsoft.com/office/drawing/2014/main" id="{47F4C223-EFD3-4D25-B74D-CBE1EB2D6773}"/>
              </a:ext>
            </a:extLst>
          </p:cNvPr>
          <p:cNvPicPr>
            <a:picLocks noChangeAspect="1"/>
          </p:cNvPicPr>
          <p:nvPr/>
        </p:nvPicPr>
        <p:blipFill>
          <a:blip r:embed="rId3"/>
          <a:stretch>
            <a:fillRect/>
          </a:stretch>
        </p:blipFill>
        <p:spPr>
          <a:xfrm>
            <a:off x="1038226" y="3032748"/>
            <a:ext cx="6267035" cy="984820"/>
          </a:xfrm>
          <a:prstGeom prst="rect">
            <a:avLst/>
          </a:prstGeom>
        </p:spPr>
      </p:pic>
      <p:pic>
        <p:nvPicPr>
          <p:cNvPr id="6" name="Picture 5">
            <a:extLst>
              <a:ext uri="{FF2B5EF4-FFF2-40B4-BE49-F238E27FC236}">
                <a16:creationId xmlns:a16="http://schemas.microsoft.com/office/drawing/2014/main" id="{A7679BF3-3EF3-4F8F-B363-0CA40B15FF49}"/>
              </a:ext>
            </a:extLst>
          </p:cNvPr>
          <p:cNvPicPr>
            <a:picLocks noChangeAspect="1"/>
          </p:cNvPicPr>
          <p:nvPr/>
        </p:nvPicPr>
        <p:blipFill>
          <a:blip r:embed="rId4"/>
          <a:stretch>
            <a:fillRect/>
          </a:stretch>
        </p:blipFill>
        <p:spPr>
          <a:xfrm>
            <a:off x="1038226" y="4138150"/>
            <a:ext cx="6062578" cy="1159641"/>
          </a:xfrm>
          <a:prstGeom prst="rect">
            <a:avLst/>
          </a:prstGeom>
        </p:spPr>
      </p:pic>
      <p:sp>
        <p:nvSpPr>
          <p:cNvPr id="7" name="Rectangle 6">
            <a:extLst>
              <a:ext uri="{FF2B5EF4-FFF2-40B4-BE49-F238E27FC236}">
                <a16:creationId xmlns:a16="http://schemas.microsoft.com/office/drawing/2014/main" id="{FD45074D-FF0B-41C4-87FC-163E35D283C5}"/>
              </a:ext>
            </a:extLst>
          </p:cNvPr>
          <p:cNvSpPr/>
          <p:nvPr/>
        </p:nvSpPr>
        <p:spPr>
          <a:xfrm>
            <a:off x="977900" y="5584723"/>
            <a:ext cx="6112827" cy="369332"/>
          </a:xfrm>
          <a:prstGeom prst="rect">
            <a:avLst/>
          </a:prstGeom>
        </p:spPr>
        <p:txBody>
          <a:bodyPr wrap="none">
            <a:spAutoFit/>
          </a:bodyPr>
          <a:lstStyle/>
          <a:p>
            <a:r>
              <a:rPr lang="en-GB" dirty="0">
                <a:hlinkClick r:id="rId5"/>
              </a:rPr>
              <a:t>https://developer.microsoft.com/en-us/fluentui#/controls/web</a:t>
            </a:r>
            <a:endParaRPr lang="en-GB" dirty="0"/>
          </a:p>
        </p:txBody>
      </p:sp>
      <p:pic>
        <p:nvPicPr>
          <p:cNvPr id="8" name="Picture 7">
            <a:extLst>
              <a:ext uri="{FF2B5EF4-FFF2-40B4-BE49-F238E27FC236}">
                <a16:creationId xmlns:a16="http://schemas.microsoft.com/office/drawing/2014/main" id="{4AE03C43-7302-48C6-8C2A-1ED91767539F}"/>
              </a:ext>
            </a:extLst>
          </p:cNvPr>
          <p:cNvPicPr>
            <a:picLocks noChangeAspect="1"/>
          </p:cNvPicPr>
          <p:nvPr/>
        </p:nvPicPr>
        <p:blipFill>
          <a:blip r:embed="rId6"/>
          <a:stretch>
            <a:fillRect/>
          </a:stretch>
        </p:blipFill>
        <p:spPr>
          <a:xfrm>
            <a:off x="7752383" y="459190"/>
            <a:ext cx="3190600" cy="2725196"/>
          </a:xfrm>
          <a:prstGeom prst="rect">
            <a:avLst/>
          </a:prstGeom>
        </p:spPr>
      </p:pic>
      <p:pic>
        <p:nvPicPr>
          <p:cNvPr id="9" name="Picture 8">
            <a:extLst>
              <a:ext uri="{FF2B5EF4-FFF2-40B4-BE49-F238E27FC236}">
                <a16:creationId xmlns:a16="http://schemas.microsoft.com/office/drawing/2014/main" id="{0B1C9F7A-8734-4CF4-AA46-204F9CF3BD4C}"/>
              </a:ext>
            </a:extLst>
          </p:cNvPr>
          <p:cNvPicPr>
            <a:picLocks noChangeAspect="1"/>
          </p:cNvPicPr>
          <p:nvPr/>
        </p:nvPicPr>
        <p:blipFill>
          <a:blip r:embed="rId7"/>
          <a:stretch>
            <a:fillRect/>
          </a:stretch>
        </p:blipFill>
        <p:spPr>
          <a:xfrm>
            <a:off x="7752383" y="3187020"/>
            <a:ext cx="3019425" cy="676275"/>
          </a:xfrm>
          <a:prstGeom prst="rect">
            <a:avLst/>
          </a:prstGeom>
        </p:spPr>
      </p:pic>
      <p:pic>
        <p:nvPicPr>
          <p:cNvPr id="10" name="Picture 9">
            <a:extLst>
              <a:ext uri="{FF2B5EF4-FFF2-40B4-BE49-F238E27FC236}">
                <a16:creationId xmlns:a16="http://schemas.microsoft.com/office/drawing/2014/main" id="{42156367-1A43-4F0C-9536-8F44107DF9EA}"/>
              </a:ext>
            </a:extLst>
          </p:cNvPr>
          <p:cNvPicPr>
            <a:picLocks noChangeAspect="1"/>
          </p:cNvPicPr>
          <p:nvPr/>
        </p:nvPicPr>
        <p:blipFill>
          <a:blip r:embed="rId8"/>
          <a:stretch>
            <a:fillRect/>
          </a:stretch>
        </p:blipFill>
        <p:spPr>
          <a:xfrm>
            <a:off x="7752383" y="4126268"/>
            <a:ext cx="2099227" cy="2343046"/>
          </a:xfrm>
          <a:prstGeom prst="rect">
            <a:avLst/>
          </a:prstGeom>
        </p:spPr>
      </p:pic>
    </p:spTree>
    <p:extLst>
      <p:ext uri="{BB962C8B-B14F-4D97-AF65-F5344CB8AC3E}">
        <p14:creationId xmlns:p14="http://schemas.microsoft.com/office/powerpoint/2010/main" val="6873280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1D82B-9ED6-43AA-92A3-12C0BA6F5B04}"/>
              </a:ext>
            </a:extLst>
          </p:cNvPr>
          <p:cNvSpPr>
            <a:spLocks noGrp="1"/>
          </p:cNvSpPr>
          <p:nvPr>
            <p:ph type="title" idx="4294967295"/>
          </p:nvPr>
        </p:nvSpPr>
        <p:spPr>
          <a:xfrm>
            <a:off x="759410" y="0"/>
            <a:ext cx="9965740" cy="1350962"/>
          </a:xfrm>
        </p:spPr>
        <p:txBody>
          <a:bodyPr/>
          <a:lstStyle/>
          <a:p>
            <a:r>
              <a:rPr lang="en-US" dirty="0">
                <a:solidFill>
                  <a:schemeClr val="tx1">
                    <a:lumMod val="65000"/>
                    <a:lumOff val="35000"/>
                  </a:schemeClr>
                </a:solidFill>
              </a:rPr>
              <a:t>Office 356 APIs</a:t>
            </a:r>
          </a:p>
        </p:txBody>
      </p:sp>
      <p:graphicFrame>
        <p:nvGraphicFramePr>
          <p:cNvPr id="6" name="Table 5">
            <a:extLst>
              <a:ext uri="{FF2B5EF4-FFF2-40B4-BE49-F238E27FC236}">
                <a16:creationId xmlns:a16="http://schemas.microsoft.com/office/drawing/2014/main" id="{99428ACD-3695-4FFA-BAFC-B5461C48990C}"/>
              </a:ext>
            </a:extLst>
          </p:cNvPr>
          <p:cNvGraphicFramePr>
            <a:graphicFrameLocks noGrp="1"/>
          </p:cNvGraphicFramePr>
          <p:nvPr/>
        </p:nvGraphicFramePr>
        <p:xfrm>
          <a:off x="759410" y="1645821"/>
          <a:ext cx="11174415" cy="4769421"/>
        </p:xfrm>
        <a:graphic>
          <a:graphicData uri="http://schemas.openxmlformats.org/drawingml/2006/table">
            <a:tbl>
              <a:tblPr firstRow="1" bandRow="1">
                <a:tableStyleId>{F5AB1C69-6EDB-4FF4-983F-18BD219EF322}</a:tableStyleId>
              </a:tblPr>
              <a:tblGrid>
                <a:gridCol w="2580638">
                  <a:extLst>
                    <a:ext uri="{9D8B030D-6E8A-4147-A177-3AD203B41FA5}">
                      <a16:colId xmlns:a16="http://schemas.microsoft.com/office/drawing/2014/main" val="1082782384"/>
                    </a:ext>
                  </a:extLst>
                </a:gridCol>
                <a:gridCol w="3462013">
                  <a:extLst>
                    <a:ext uri="{9D8B030D-6E8A-4147-A177-3AD203B41FA5}">
                      <a16:colId xmlns:a16="http://schemas.microsoft.com/office/drawing/2014/main" val="210254790"/>
                    </a:ext>
                  </a:extLst>
                </a:gridCol>
                <a:gridCol w="5131764">
                  <a:extLst>
                    <a:ext uri="{9D8B030D-6E8A-4147-A177-3AD203B41FA5}">
                      <a16:colId xmlns:a16="http://schemas.microsoft.com/office/drawing/2014/main" val="4103179929"/>
                    </a:ext>
                  </a:extLst>
                </a:gridCol>
              </a:tblGrid>
              <a:tr h="576180">
                <a:tc>
                  <a:txBody>
                    <a:bodyPr/>
                    <a:lstStyle/>
                    <a:p>
                      <a:pPr lvl="1" algn="l" fontAlgn="b"/>
                      <a:r>
                        <a:rPr lang="en-GB" sz="2000" u="none" strike="noStrike" dirty="0">
                          <a:effectLst/>
                        </a:rPr>
                        <a:t>Service</a:t>
                      </a:r>
                      <a:endParaRPr lang="en-GB" sz="2000" b="0" i="0" u="none" strike="noStrike" dirty="0">
                        <a:solidFill>
                          <a:srgbClr val="000000"/>
                        </a:solidFill>
                        <a:effectLst/>
                        <a:latin typeface="Calibri" panose="020F0502020204030204" pitchFamily="34" charset="0"/>
                      </a:endParaRPr>
                    </a:p>
                  </a:txBody>
                  <a:tcPr marL="7772" marR="7772" marT="7772" marB="0" anchor="ctr"/>
                </a:tc>
                <a:tc>
                  <a:txBody>
                    <a:bodyPr/>
                    <a:lstStyle/>
                    <a:p>
                      <a:pPr lvl="1" algn="l" fontAlgn="b"/>
                      <a:r>
                        <a:rPr lang="en-GB" sz="2000" u="none" strike="noStrike" dirty="0">
                          <a:effectLst/>
                        </a:rPr>
                        <a:t>Functionality</a:t>
                      </a:r>
                      <a:endParaRPr lang="en-GB" sz="2000" b="0" i="0" u="none" strike="noStrike" dirty="0">
                        <a:solidFill>
                          <a:srgbClr val="000000"/>
                        </a:solidFill>
                        <a:effectLst/>
                        <a:latin typeface="Calibri" panose="020F0502020204030204" pitchFamily="34" charset="0"/>
                      </a:endParaRPr>
                    </a:p>
                  </a:txBody>
                  <a:tcPr marL="7772" marR="7772" marT="7772" marB="0" anchor="ctr"/>
                </a:tc>
                <a:tc>
                  <a:txBody>
                    <a:bodyPr/>
                    <a:lstStyle/>
                    <a:p>
                      <a:pPr lvl="1" algn="l" fontAlgn="b"/>
                      <a:r>
                        <a:rPr lang="en-GB" sz="2000" u="none" strike="noStrike" dirty="0">
                          <a:effectLst/>
                        </a:rPr>
                        <a:t>Base URL</a:t>
                      </a:r>
                      <a:endParaRPr lang="en-GB" sz="2000" b="0" i="0" u="none" strike="noStrike" dirty="0">
                        <a:solidFill>
                          <a:srgbClr val="000000"/>
                        </a:solidFill>
                        <a:effectLst/>
                        <a:latin typeface="Calibri" panose="020F0502020204030204" pitchFamily="34" charset="0"/>
                      </a:endParaRPr>
                    </a:p>
                  </a:txBody>
                  <a:tcPr marL="7772" marR="7772" marT="7772" marB="0" anchor="ctr"/>
                </a:tc>
                <a:extLst>
                  <a:ext uri="{0D108BD9-81ED-4DB2-BD59-A6C34878D82A}">
                    <a16:rowId xmlns:a16="http://schemas.microsoft.com/office/drawing/2014/main" val="4053506134"/>
                  </a:ext>
                </a:extLst>
              </a:tr>
              <a:tr h="629507">
                <a:tc>
                  <a:txBody>
                    <a:bodyPr/>
                    <a:lstStyle/>
                    <a:p>
                      <a:pPr lvl="1" algn="l" fontAlgn="b"/>
                      <a:r>
                        <a:rPr lang="en-GB" sz="2000" u="none" strike="noStrike">
                          <a:effectLst/>
                        </a:rPr>
                        <a:t>Azure AD Graph</a:t>
                      </a:r>
                      <a:endParaRPr lang="en-GB" sz="2000" b="0" i="0" u="none" strike="noStrike">
                        <a:solidFill>
                          <a:srgbClr val="000000"/>
                        </a:solidFill>
                        <a:effectLst/>
                        <a:latin typeface="Calibri" panose="020F0502020204030204" pitchFamily="34" charset="0"/>
                      </a:endParaRPr>
                    </a:p>
                  </a:txBody>
                  <a:tcPr marL="7772" marR="7772" marT="7772" marB="0" anchor="ctr"/>
                </a:tc>
                <a:tc>
                  <a:txBody>
                    <a:bodyPr/>
                    <a:lstStyle/>
                    <a:p>
                      <a:pPr lvl="1" algn="l" fontAlgn="b"/>
                      <a:r>
                        <a:rPr lang="en-GB" sz="2000" u="none" strike="noStrike">
                          <a:effectLst/>
                        </a:rPr>
                        <a:t>User, Groups Application, Devices</a:t>
                      </a:r>
                      <a:endParaRPr lang="en-GB" sz="2000" b="0" i="0" u="none" strike="noStrike">
                        <a:solidFill>
                          <a:srgbClr val="000000"/>
                        </a:solidFill>
                        <a:effectLst/>
                        <a:latin typeface="Calibri" panose="020F0502020204030204" pitchFamily="34" charset="0"/>
                      </a:endParaRPr>
                    </a:p>
                  </a:txBody>
                  <a:tcPr marL="7772" marR="7772" marT="7772" marB="0" anchor="ctr"/>
                </a:tc>
                <a:tc>
                  <a:txBody>
                    <a:bodyPr/>
                    <a:lstStyle/>
                    <a:p>
                      <a:pPr lvl="1" algn="l" fontAlgn="b"/>
                      <a:r>
                        <a:rPr lang="en-GB" sz="2000" u="sng" strike="noStrike">
                          <a:effectLst/>
                          <a:hlinkClick r:id="rId3"/>
                        </a:rPr>
                        <a:t>https://graph.windows.net</a:t>
                      </a:r>
                      <a:endParaRPr lang="en-GB" sz="2000" b="0" i="0" u="sng" strike="noStrike">
                        <a:solidFill>
                          <a:srgbClr val="0563C1"/>
                        </a:solidFill>
                        <a:effectLst/>
                        <a:latin typeface="Calibri" panose="020F0502020204030204" pitchFamily="34" charset="0"/>
                      </a:endParaRPr>
                    </a:p>
                  </a:txBody>
                  <a:tcPr marL="7772" marR="7772" marT="7772" marB="0" anchor="ctr"/>
                </a:tc>
                <a:extLst>
                  <a:ext uri="{0D108BD9-81ED-4DB2-BD59-A6C34878D82A}">
                    <a16:rowId xmlns:a16="http://schemas.microsoft.com/office/drawing/2014/main" val="2918601000"/>
                  </a:ext>
                </a:extLst>
              </a:tr>
              <a:tr h="576180">
                <a:tc>
                  <a:txBody>
                    <a:bodyPr/>
                    <a:lstStyle/>
                    <a:p>
                      <a:pPr lvl="1" algn="l" fontAlgn="b"/>
                      <a:r>
                        <a:rPr lang="en-GB" sz="2000" u="none" strike="noStrike">
                          <a:effectLst/>
                        </a:rPr>
                        <a:t>Exchange Online</a:t>
                      </a:r>
                      <a:endParaRPr lang="en-GB" sz="2000" b="0" i="0" u="none" strike="noStrike">
                        <a:solidFill>
                          <a:srgbClr val="000000"/>
                        </a:solidFill>
                        <a:effectLst/>
                        <a:latin typeface="Calibri" panose="020F0502020204030204" pitchFamily="34" charset="0"/>
                      </a:endParaRPr>
                    </a:p>
                  </a:txBody>
                  <a:tcPr marL="7772" marR="7772" marT="7772" marB="0" anchor="ctr"/>
                </a:tc>
                <a:tc>
                  <a:txBody>
                    <a:bodyPr/>
                    <a:lstStyle/>
                    <a:p>
                      <a:pPr lvl="1" algn="l" fontAlgn="b"/>
                      <a:r>
                        <a:rPr lang="en-GB" sz="2000" u="none" strike="noStrike">
                          <a:effectLst/>
                        </a:rPr>
                        <a:t>Mail, Calendar, Contacts</a:t>
                      </a:r>
                      <a:endParaRPr lang="en-GB" sz="2000" b="0" i="0" u="none" strike="noStrike">
                        <a:solidFill>
                          <a:srgbClr val="000000"/>
                        </a:solidFill>
                        <a:effectLst/>
                        <a:latin typeface="Calibri" panose="020F0502020204030204" pitchFamily="34" charset="0"/>
                      </a:endParaRPr>
                    </a:p>
                  </a:txBody>
                  <a:tcPr marL="7772" marR="7772" marT="7772" marB="0" anchor="ctr"/>
                </a:tc>
                <a:tc>
                  <a:txBody>
                    <a:bodyPr/>
                    <a:lstStyle/>
                    <a:p>
                      <a:pPr lvl="1" algn="l" fontAlgn="b"/>
                      <a:r>
                        <a:rPr lang="en-GB" sz="2000" u="sng" strike="noStrike">
                          <a:effectLst/>
                          <a:hlinkClick r:id="rId4"/>
                        </a:rPr>
                        <a:t>https://outlook.office365.com/api</a:t>
                      </a:r>
                      <a:endParaRPr lang="en-GB" sz="2000" b="0" i="0" u="sng" strike="noStrike">
                        <a:solidFill>
                          <a:srgbClr val="0563C1"/>
                        </a:solidFill>
                        <a:effectLst/>
                        <a:latin typeface="Calibri" panose="020F0502020204030204" pitchFamily="34" charset="0"/>
                      </a:endParaRPr>
                    </a:p>
                  </a:txBody>
                  <a:tcPr marL="7772" marR="7772" marT="7772" marB="0" anchor="ctr"/>
                </a:tc>
                <a:extLst>
                  <a:ext uri="{0D108BD9-81ED-4DB2-BD59-A6C34878D82A}">
                    <a16:rowId xmlns:a16="http://schemas.microsoft.com/office/drawing/2014/main" val="3085973706"/>
                  </a:ext>
                </a:extLst>
              </a:tr>
              <a:tr h="629507">
                <a:tc>
                  <a:txBody>
                    <a:bodyPr/>
                    <a:lstStyle/>
                    <a:p>
                      <a:pPr lvl="1" algn="l" fontAlgn="b"/>
                      <a:r>
                        <a:rPr lang="en-GB" sz="2000" u="none" strike="noStrike">
                          <a:effectLst/>
                        </a:rPr>
                        <a:t>SharePoint Online</a:t>
                      </a:r>
                      <a:endParaRPr lang="en-GB" sz="2000" b="0" i="0" u="none" strike="noStrike">
                        <a:solidFill>
                          <a:srgbClr val="000000"/>
                        </a:solidFill>
                        <a:effectLst/>
                        <a:latin typeface="Calibri" panose="020F0502020204030204" pitchFamily="34" charset="0"/>
                      </a:endParaRPr>
                    </a:p>
                  </a:txBody>
                  <a:tcPr marL="7772" marR="7772" marT="7772" marB="0" anchor="ctr"/>
                </a:tc>
                <a:tc>
                  <a:txBody>
                    <a:bodyPr/>
                    <a:lstStyle/>
                    <a:p>
                      <a:pPr lvl="1" algn="l" fontAlgn="b"/>
                      <a:r>
                        <a:rPr lang="en-GB" sz="2000" u="none" strike="noStrike">
                          <a:effectLst/>
                        </a:rPr>
                        <a:t>List, Libraries, Search, User Profiles</a:t>
                      </a:r>
                      <a:endParaRPr lang="en-GB" sz="2000" b="0" i="0" u="none" strike="noStrike">
                        <a:solidFill>
                          <a:srgbClr val="000000"/>
                        </a:solidFill>
                        <a:effectLst/>
                        <a:latin typeface="Calibri" panose="020F0502020204030204" pitchFamily="34" charset="0"/>
                      </a:endParaRPr>
                    </a:p>
                  </a:txBody>
                  <a:tcPr marL="7772" marR="7772" marT="7772" marB="0" anchor="ctr"/>
                </a:tc>
                <a:tc>
                  <a:txBody>
                    <a:bodyPr/>
                    <a:lstStyle/>
                    <a:p>
                      <a:pPr lvl="1" algn="l" fontAlgn="b"/>
                      <a:r>
                        <a:rPr lang="en-GB" sz="2000" u="sng" strike="noStrike">
                          <a:effectLst/>
                          <a:hlinkClick r:id="rId5"/>
                        </a:rPr>
                        <a:t>https://tenant.sharepoint.com/_api</a:t>
                      </a:r>
                      <a:endParaRPr lang="en-GB" sz="2000" b="0" i="0" u="sng" strike="noStrike">
                        <a:solidFill>
                          <a:srgbClr val="0563C1"/>
                        </a:solidFill>
                        <a:effectLst/>
                        <a:latin typeface="Calibri" panose="020F0502020204030204" pitchFamily="34" charset="0"/>
                      </a:endParaRPr>
                    </a:p>
                  </a:txBody>
                  <a:tcPr marL="7772" marR="7772" marT="7772" marB="0" anchor="ctr"/>
                </a:tc>
                <a:extLst>
                  <a:ext uri="{0D108BD9-81ED-4DB2-BD59-A6C34878D82A}">
                    <a16:rowId xmlns:a16="http://schemas.microsoft.com/office/drawing/2014/main" val="2062788086"/>
                  </a:ext>
                </a:extLst>
              </a:tr>
              <a:tr h="629507">
                <a:tc>
                  <a:txBody>
                    <a:bodyPr/>
                    <a:lstStyle/>
                    <a:p>
                      <a:pPr lvl="1" algn="l" fontAlgn="b"/>
                      <a:r>
                        <a:rPr lang="en-GB" sz="2000" u="none" strike="noStrike">
                          <a:effectLst/>
                        </a:rPr>
                        <a:t>OneDrive for Business</a:t>
                      </a:r>
                      <a:endParaRPr lang="en-GB" sz="2000" b="0" i="0" u="none" strike="noStrike">
                        <a:solidFill>
                          <a:srgbClr val="000000"/>
                        </a:solidFill>
                        <a:effectLst/>
                        <a:latin typeface="Calibri" panose="020F0502020204030204" pitchFamily="34" charset="0"/>
                      </a:endParaRPr>
                    </a:p>
                  </a:txBody>
                  <a:tcPr marL="7772" marR="7772" marT="7772" marB="0" anchor="ctr"/>
                </a:tc>
                <a:tc>
                  <a:txBody>
                    <a:bodyPr/>
                    <a:lstStyle/>
                    <a:p>
                      <a:pPr lvl="1" algn="l" fontAlgn="b"/>
                      <a:r>
                        <a:rPr lang="en-GB" sz="2000" u="none" strike="noStrike">
                          <a:effectLst/>
                        </a:rPr>
                        <a:t>Files, Folders</a:t>
                      </a:r>
                      <a:endParaRPr lang="en-GB" sz="2000" b="0" i="0" u="none" strike="noStrike">
                        <a:solidFill>
                          <a:srgbClr val="000000"/>
                        </a:solidFill>
                        <a:effectLst/>
                        <a:latin typeface="Calibri" panose="020F0502020204030204" pitchFamily="34" charset="0"/>
                      </a:endParaRPr>
                    </a:p>
                  </a:txBody>
                  <a:tcPr marL="7772" marR="7772" marT="7772" marB="0" anchor="ctr"/>
                </a:tc>
                <a:tc>
                  <a:txBody>
                    <a:bodyPr/>
                    <a:lstStyle/>
                    <a:p>
                      <a:pPr lvl="1" algn="l" fontAlgn="b"/>
                      <a:r>
                        <a:rPr lang="en-GB" sz="2000" u="sng" strike="noStrike">
                          <a:effectLst/>
                          <a:hlinkClick r:id="rId6"/>
                        </a:rPr>
                        <a:t>https://tenant-my.sharepoint.com/_api</a:t>
                      </a:r>
                      <a:endParaRPr lang="en-GB" sz="2000" b="0" i="0" u="sng" strike="noStrike">
                        <a:solidFill>
                          <a:srgbClr val="0563C1"/>
                        </a:solidFill>
                        <a:effectLst/>
                        <a:latin typeface="Calibri" panose="020F0502020204030204" pitchFamily="34" charset="0"/>
                      </a:endParaRPr>
                    </a:p>
                  </a:txBody>
                  <a:tcPr marL="7772" marR="7772" marT="7772" marB="0" anchor="ctr"/>
                </a:tc>
                <a:extLst>
                  <a:ext uri="{0D108BD9-81ED-4DB2-BD59-A6C34878D82A}">
                    <a16:rowId xmlns:a16="http://schemas.microsoft.com/office/drawing/2014/main" val="1360317217"/>
                  </a:ext>
                </a:extLst>
              </a:tr>
              <a:tr h="576180">
                <a:tc>
                  <a:txBody>
                    <a:bodyPr/>
                    <a:lstStyle/>
                    <a:p>
                      <a:pPr lvl="1" algn="l" fontAlgn="b"/>
                      <a:r>
                        <a:rPr lang="en-GB" sz="2000" u="none" strike="noStrike">
                          <a:effectLst/>
                        </a:rPr>
                        <a:t>OneNote</a:t>
                      </a:r>
                      <a:endParaRPr lang="en-GB" sz="2000" b="0" i="0" u="none" strike="noStrike">
                        <a:solidFill>
                          <a:srgbClr val="000000"/>
                        </a:solidFill>
                        <a:effectLst/>
                        <a:latin typeface="Calibri" panose="020F0502020204030204" pitchFamily="34" charset="0"/>
                      </a:endParaRPr>
                    </a:p>
                  </a:txBody>
                  <a:tcPr marL="7772" marR="7772" marT="7772" marB="0" anchor="ctr"/>
                </a:tc>
                <a:tc>
                  <a:txBody>
                    <a:bodyPr/>
                    <a:lstStyle/>
                    <a:p>
                      <a:pPr lvl="1" algn="l" fontAlgn="b"/>
                      <a:r>
                        <a:rPr lang="en-GB" sz="2000" u="none" strike="noStrike">
                          <a:effectLst/>
                        </a:rPr>
                        <a:t>Notebooks,Pages</a:t>
                      </a:r>
                      <a:endParaRPr lang="en-GB" sz="2000" b="0" i="0" u="none" strike="noStrike">
                        <a:solidFill>
                          <a:srgbClr val="000000"/>
                        </a:solidFill>
                        <a:effectLst/>
                        <a:latin typeface="Calibri" panose="020F0502020204030204" pitchFamily="34" charset="0"/>
                      </a:endParaRPr>
                    </a:p>
                  </a:txBody>
                  <a:tcPr marL="7772" marR="7772" marT="7772" marB="0" anchor="ctr"/>
                </a:tc>
                <a:tc>
                  <a:txBody>
                    <a:bodyPr/>
                    <a:lstStyle/>
                    <a:p>
                      <a:pPr lvl="1" algn="l" fontAlgn="b"/>
                      <a:r>
                        <a:rPr lang="en-GB" sz="2000" u="sng" strike="noStrike">
                          <a:effectLst/>
                          <a:hlinkClick r:id="rId7"/>
                        </a:rPr>
                        <a:t>https://onenote.com/api</a:t>
                      </a:r>
                      <a:endParaRPr lang="en-GB" sz="2000" b="0" i="0" u="sng" strike="noStrike">
                        <a:solidFill>
                          <a:srgbClr val="0563C1"/>
                        </a:solidFill>
                        <a:effectLst/>
                        <a:latin typeface="Calibri" panose="020F0502020204030204" pitchFamily="34" charset="0"/>
                      </a:endParaRPr>
                    </a:p>
                  </a:txBody>
                  <a:tcPr marL="7772" marR="7772" marT="7772" marB="0" anchor="ctr"/>
                </a:tc>
                <a:extLst>
                  <a:ext uri="{0D108BD9-81ED-4DB2-BD59-A6C34878D82A}">
                    <a16:rowId xmlns:a16="http://schemas.microsoft.com/office/drawing/2014/main" val="1052113280"/>
                  </a:ext>
                </a:extLst>
              </a:tr>
              <a:tr h="576180">
                <a:tc>
                  <a:txBody>
                    <a:bodyPr/>
                    <a:lstStyle/>
                    <a:p>
                      <a:pPr lvl="1" algn="l" fontAlgn="b"/>
                      <a:r>
                        <a:rPr lang="en-GB" sz="2000" u="none" strike="noStrike">
                          <a:effectLst/>
                        </a:rPr>
                        <a:t>Yammer</a:t>
                      </a:r>
                      <a:endParaRPr lang="en-GB" sz="2000" b="0" i="0" u="none" strike="noStrike">
                        <a:solidFill>
                          <a:srgbClr val="000000"/>
                        </a:solidFill>
                        <a:effectLst/>
                        <a:latin typeface="Calibri" panose="020F0502020204030204" pitchFamily="34" charset="0"/>
                      </a:endParaRPr>
                    </a:p>
                  </a:txBody>
                  <a:tcPr marL="7772" marR="7772" marT="7772" marB="0" anchor="ctr"/>
                </a:tc>
                <a:tc>
                  <a:txBody>
                    <a:bodyPr/>
                    <a:lstStyle/>
                    <a:p>
                      <a:pPr lvl="1" algn="l" fontAlgn="b"/>
                      <a:r>
                        <a:rPr lang="en-GB" sz="2000" u="none" strike="noStrike" dirty="0">
                          <a:effectLst/>
                        </a:rPr>
                        <a:t>Conversations</a:t>
                      </a:r>
                      <a:endParaRPr lang="en-GB" sz="2000" b="0" i="0" u="none" strike="noStrike" dirty="0">
                        <a:solidFill>
                          <a:srgbClr val="000000"/>
                        </a:solidFill>
                        <a:effectLst/>
                        <a:latin typeface="Calibri" panose="020F0502020204030204" pitchFamily="34" charset="0"/>
                      </a:endParaRPr>
                    </a:p>
                  </a:txBody>
                  <a:tcPr marL="7772" marR="7772" marT="7772" marB="0" anchor="ctr"/>
                </a:tc>
                <a:tc>
                  <a:txBody>
                    <a:bodyPr/>
                    <a:lstStyle/>
                    <a:p>
                      <a:pPr lvl="1" algn="l" fontAlgn="b"/>
                      <a:r>
                        <a:rPr lang="en-GB" sz="2000" u="sng" strike="noStrike">
                          <a:effectLst/>
                          <a:hlinkClick r:id="rId8"/>
                        </a:rPr>
                        <a:t>https://yammer.com/api</a:t>
                      </a:r>
                      <a:endParaRPr lang="en-GB" sz="2000" b="0" i="0" u="sng" strike="noStrike">
                        <a:solidFill>
                          <a:srgbClr val="0563C1"/>
                        </a:solidFill>
                        <a:effectLst/>
                        <a:latin typeface="Calibri" panose="020F0502020204030204" pitchFamily="34" charset="0"/>
                      </a:endParaRPr>
                    </a:p>
                  </a:txBody>
                  <a:tcPr marL="7772" marR="7772" marT="7772" marB="0" anchor="ctr"/>
                </a:tc>
                <a:extLst>
                  <a:ext uri="{0D108BD9-81ED-4DB2-BD59-A6C34878D82A}">
                    <a16:rowId xmlns:a16="http://schemas.microsoft.com/office/drawing/2014/main" val="1865343675"/>
                  </a:ext>
                </a:extLst>
              </a:tr>
              <a:tr h="576180">
                <a:tc>
                  <a:txBody>
                    <a:bodyPr/>
                    <a:lstStyle/>
                    <a:p>
                      <a:pPr lvl="1" algn="l" fontAlgn="b"/>
                      <a:r>
                        <a:rPr lang="en-GB" sz="2000" u="none" strike="noStrike">
                          <a:effectLst/>
                        </a:rPr>
                        <a:t>Stream</a:t>
                      </a:r>
                      <a:endParaRPr lang="en-GB" sz="2000" b="0" i="0" u="none" strike="noStrike">
                        <a:solidFill>
                          <a:srgbClr val="000000"/>
                        </a:solidFill>
                        <a:effectLst/>
                        <a:latin typeface="Calibri" panose="020F0502020204030204" pitchFamily="34" charset="0"/>
                      </a:endParaRPr>
                    </a:p>
                  </a:txBody>
                  <a:tcPr marL="7772" marR="7772" marT="7772" marB="0" anchor="ctr"/>
                </a:tc>
                <a:tc>
                  <a:txBody>
                    <a:bodyPr/>
                    <a:lstStyle/>
                    <a:p>
                      <a:pPr lvl="1" algn="l" fontAlgn="b"/>
                      <a:r>
                        <a:rPr lang="en-GB" sz="2000" u="none" strike="noStrike">
                          <a:effectLst/>
                        </a:rPr>
                        <a:t>Videos, Channels</a:t>
                      </a:r>
                      <a:endParaRPr lang="en-GB" sz="2000" b="0" i="0" u="none" strike="noStrike">
                        <a:solidFill>
                          <a:srgbClr val="000000"/>
                        </a:solidFill>
                        <a:effectLst/>
                        <a:latin typeface="Calibri" panose="020F0502020204030204" pitchFamily="34" charset="0"/>
                      </a:endParaRPr>
                    </a:p>
                  </a:txBody>
                  <a:tcPr marL="7772" marR="7772" marT="7772" marB="0" anchor="ctr"/>
                </a:tc>
                <a:tc>
                  <a:txBody>
                    <a:bodyPr/>
                    <a:lstStyle/>
                    <a:p>
                      <a:pPr lvl="1" algn="l" fontAlgn="b"/>
                      <a:r>
                        <a:rPr lang="en-GB" sz="2000" u="sng" strike="noStrike" dirty="0">
                          <a:effectLst/>
                          <a:hlinkClick r:id="rId9"/>
                        </a:rPr>
                        <a:t>https://tenant.sharepoint.com/portals</a:t>
                      </a:r>
                      <a:endParaRPr lang="en-GB" sz="2000" b="0" i="0" u="sng" strike="noStrike" dirty="0">
                        <a:solidFill>
                          <a:srgbClr val="0563C1"/>
                        </a:solidFill>
                        <a:effectLst/>
                        <a:latin typeface="Calibri" panose="020F0502020204030204" pitchFamily="34" charset="0"/>
                      </a:endParaRPr>
                    </a:p>
                  </a:txBody>
                  <a:tcPr marL="7772" marR="7772" marT="7772" marB="0" anchor="ctr"/>
                </a:tc>
                <a:extLst>
                  <a:ext uri="{0D108BD9-81ED-4DB2-BD59-A6C34878D82A}">
                    <a16:rowId xmlns:a16="http://schemas.microsoft.com/office/drawing/2014/main" val="2475442813"/>
                  </a:ext>
                </a:extLst>
              </a:tr>
            </a:tbl>
          </a:graphicData>
        </a:graphic>
      </p:graphicFrame>
    </p:spTree>
    <p:extLst>
      <p:ext uri="{BB962C8B-B14F-4D97-AF65-F5344CB8AC3E}">
        <p14:creationId xmlns:p14="http://schemas.microsoft.com/office/powerpoint/2010/main" val="12991051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861491" y="4859899"/>
            <a:ext cx="2401112" cy="1240186"/>
          </a:xfrm>
          <a:prstGeom prst="rect">
            <a:avLst/>
          </a:prstGeom>
          <a:blipFill>
            <a:blip r:embed="rId2" cstate="print"/>
            <a:stretch>
              <a:fillRect/>
            </a:stretch>
          </a:blipFill>
        </p:spPr>
        <p:txBody>
          <a:bodyPr wrap="square" lIns="0" tIns="0" rIns="0" bIns="0" rtlCol="0"/>
          <a:lstStyle/>
          <a:p>
            <a:endParaRPr sz="1836"/>
          </a:p>
        </p:txBody>
      </p:sp>
      <p:sp>
        <p:nvSpPr>
          <p:cNvPr id="3" name="object 3"/>
          <p:cNvSpPr/>
          <p:nvPr/>
        </p:nvSpPr>
        <p:spPr>
          <a:xfrm>
            <a:off x="475769" y="4851375"/>
            <a:ext cx="2402667" cy="1241741"/>
          </a:xfrm>
          <a:prstGeom prst="rect">
            <a:avLst/>
          </a:prstGeom>
          <a:blipFill>
            <a:blip r:embed="rId2" cstate="print"/>
            <a:stretch>
              <a:fillRect/>
            </a:stretch>
          </a:blipFill>
        </p:spPr>
        <p:txBody>
          <a:bodyPr wrap="square" lIns="0" tIns="0" rIns="0" bIns="0" rtlCol="0"/>
          <a:lstStyle/>
          <a:p>
            <a:endParaRPr sz="1836"/>
          </a:p>
        </p:txBody>
      </p:sp>
      <p:sp>
        <p:nvSpPr>
          <p:cNvPr id="4" name="object 4"/>
          <p:cNvSpPr/>
          <p:nvPr/>
        </p:nvSpPr>
        <p:spPr>
          <a:xfrm>
            <a:off x="7046582" y="4855637"/>
            <a:ext cx="2441520" cy="1240186"/>
          </a:xfrm>
          <a:prstGeom prst="rect">
            <a:avLst/>
          </a:prstGeom>
          <a:blipFill>
            <a:blip r:embed="rId2" cstate="print"/>
            <a:stretch>
              <a:fillRect/>
            </a:stretch>
          </a:blipFill>
        </p:spPr>
        <p:txBody>
          <a:bodyPr wrap="square" lIns="0" tIns="0" rIns="0" bIns="0" rtlCol="0"/>
          <a:lstStyle/>
          <a:p>
            <a:endParaRPr sz="1836"/>
          </a:p>
        </p:txBody>
      </p:sp>
      <p:sp>
        <p:nvSpPr>
          <p:cNvPr id="5" name="object 5"/>
          <p:cNvSpPr/>
          <p:nvPr/>
        </p:nvSpPr>
        <p:spPr>
          <a:xfrm>
            <a:off x="9264309" y="4851375"/>
            <a:ext cx="2531659" cy="1241741"/>
          </a:xfrm>
          <a:prstGeom prst="rect">
            <a:avLst/>
          </a:prstGeom>
          <a:blipFill>
            <a:blip r:embed="rId2" cstate="print"/>
            <a:stretch>
              <a:fillRect/>
            </a:stretch>
          </a:blipFill>
        </p:spPr>
        <p:txBody>
          <a:bodyPr wrap="square" lIns="0" tIns="0" rIns="0" bIns="0" rtlCol="0"/>
          <a:lstStyle/>
          <a:p>
            <a:endParaRPr sz="1836"/>
          </a:p>
        </p:txBody>
      </p:sp>
      <p:sp>
        <p:nvSpPr>
          <p:cNvPr id="6" name="object 6"/>
          <p:cNvSpPr/>
          <p:nvPr/>
        </p:nvSpPr>
        <p:spPr>
          <a:xfrm>
            <a:off x="2670183" y="4858746"/>
            <a:ext cx="2402667" cy="1240186"/>
          </a:xfrm>
          <a:prstGeom prst="rect">
            <a:avLst/>
          </a:prstGeom>
          <a:blipFill>
            <a:blip r:embed="rId2" cstate="print"/>
            <a:stretch>
              <a:fillRect/>
            </a:stretch>
          </a:blipFill>
        </p:spPr>
        <p:txBody>
          <a:bodyPr wrap="square" lIns="0" tIns="0" rIns="0" bIns="0" rtlCol="0"/>
          <a:lstStyle/>
          <a:p>
            <a:endParaRPr sz="1836"/>
          </a:p>
        </p:txBody>
      </p:sp>
      <p:sp>
        <p:nvSpPr>
          <p:cNvPr id="7" name="object 7"/>
          <p:cNvSpPr/>
          <p:nvPr/>
        </p:nvSpPr>
        <p:spPr>
          <a:xfrm>
            <a:off x="439248" y="4811745"/>
            <a:ext cx="11475869" cy="1282148"/>
          </a:xfrm>
          <a:custGeom>
            <a:avLst/>
            <a:gdLst/>
            <a:ahLst/>
            <a:cxnLst/>
            <a:rect l="l" t="t" r="r" b="b"/>
            <a:pathLst>
              <a:path w="11253470" h="1257300">
                <a:moveTo>
                  <a:pt x="0" y="1257300"/>
                </a:moveTo>
                <a:lnTo>
                  <a:pt x="11253216" y="1257300"/>
                </a:lnTo>
                <a:lnTo>
                  <a:pt x="11253216" y="0"/>
                </a:lnTo>
                <a:lnTo>
                  <a:pt x="0" y="0"/>
                </a:lnTo>
                <a:lnTo>
                  <a:pt x="0" y="1257300"/>
                </a:lnTo>
                <a:close/>
              </a:path>
            </a:pathLst>
          </a:custGeom>
          <a:ln w="10668">
            <a:solidFill>
              <a:srgbClr val="383838"/>
            </a:solidFill>
          </a:ln>
        </p:spPr>
        <p:txBody>
          <a:bodyPr wrap="square" lIns="0" tIns="0" rIns="0" bIns="0" rtlCol="0"/>
          <a:lstStyle/>
          <a:p>
            <a:endParaRPr sz="1836"/>
          </a:p>
        </p:txBody>
      </p:sp>
      <p:sp>
        <p:nvSpPr>
          <p:cNvPr id="9" name="object 9"/>
          <p:cNvSpPr/>
          <p:nvPr/>
        </p:nvSpPr>
        <p:spPr>
          <a:xfrm>
            <a:off x="9117445" y="1032774"/>
            <a:ext cx="2797413" cy="3657357"/>
          </a:xfrm>
          <a:custGeom>
            <a:avLst/>
            <a:gdLst/>
            <a:ahLst/>
            <a:cxnLst/>
            <a:rect l="l" t="t" r="r" b="b"/>
            <a:pathLst>
              <a:path w="2743200" h="3586479">
                <a:moveTo>
                  <a:pt x="0" y="3585972"/>
                </a:moveTo>
                <a:lnTo>
                  <a:pt x="2743200" y="3585972"/>
                </a:lnTo>
                <a:lnTo>
                  <a:pt x="2743200" y="0"/>
                </a:lnTo>
                <a:lnTo>
                  <a:pt x="0" y="0"/>
                </a:lnTo>
                <a:lnTo>
                  <a:pt x="0" y="3585972"/>
                </a:lnTo>
                <a:close/>
              </a:path>
            </a:pathLst>
          </a:custGeom>
          <a:solidFill>
            <a:srgbClr val="124548"/>
          </a:solidFill>
        </p:spPr>
        <p:txBody>
          <a:bodyPr wrap="square" lIns="0" tIns="0" rIns="0" bIns="0" rtlCol="0"/>
          <a:lstStyle/>
          <a:p>
            <a:endParaRPr sz="1836" dirty="0"/>
          </a:p>
        </p:txBody>
      </p:sp>
      <p:sp>
        <p:nvSpPr>
          <p:cNvPr id="10" name="object 10"/>
          <p:cNvSpPr/>
          <p:nvPr/>
        </p:nvSpPr>
        <p:spPr>
          <a:xfrm>
            <a:off x="9117445" y="1032774"/>
            <a:ext cx="2797413" cy="3657357"/>
          </a:xfrm>
          <a:custGeom>
            <a:avLst/>
            <a:gdLst/>
            <a:ahLst/>
            <a:cxnLst/>
            <a:rect l="l" t="t" r="r" b="b"/>
            <a:pathLst>
              <a:path w="2743200" h="3586479">
                <a:moveTo>
                  <a:pt x="0" y="3585972"/>
                </a:moveTo>
                <a:lnTo>
                  <a:pt x="2743200" y="3585972"/>
                </a:lnTo>
                <a:lnTo>
                  <a:pt x="2743200" y="0"/>
                </a:lnTo>
                <a:lnTo>
                  <a:pt x="0" y="0"/>
                </a:lnTo>
                <a:lnTo>
                  <a:pt x="0" y="3585972"/>
                </a:lnTo>
                <a:close/>
              </a:path>
            </a:pathLst>
          </a:custGeom>
          <a:ln w="28956">
            <a:solidFill>
              <a:srgbClr val="505050"/>
            </a:solidFill>
          </a:ln>
        </p:spPr>
        <p:txBody>
          <a:bodyPr wrap="square" lIns="0" tIns="0" rIns="0" bIns="0" rtlCol="0"/>
          <a:lstStyle/>
          <a:p>
            <a:endParaRPr sz="1836"/>
          </a:p>
        </p:txBody>
      </p:sp>
      <p:sp>
        <p:nvSpPr>
          <p:cNvPr id="11" name="object 11"/>
          <p:cNvSpPr txBox="1">
            <a:spLocks noGrp="1"/>
          </p:cNvSpPr>
          <p:nvPr>
            <p:ph type="title" idx="4294967295"/>
          </p:nvPr>
        </p:nvSpPr>
        <p:spPr>
          <a:xfrm>
            <a:off x="9639300" y="1074738"/>
            <a:ext cx="2797175" cy="1292225"/>
          </a:xfrm>
          <a:prstGeom prst="rect">
            <a:avLst/>
          </a:prstGeom>
        </p:spPr>
        <p:txBody>
          <a:bodyPr vert="horz" wrap="square" lIns="0" tIns="12303" rIns="0" bIns="0" rtlCol="0" anchor="t">
            <a:spAutoFit/>
          </a:bodyPr>
          <a:lstStyle/>
          <a:p>
            <a:pPr marL="378147" marR="370377" indent="1294" algn="ctr">
              <a:lnSpc>
                <a:spcPct val="100000"/>
              </a:lnSpc>
              <a:spcBef>
                <a:spcPts val="97"/>
              </a:spcBef>
            </a:pPr>
            <a:r>
              <a:rPr sz="2040" b="1" spc="-112" dirty="0">
                <a:solidFill>
                  <a:schemeClr val="bg1"/>
                </a:solidFill>
                <a:latin typeface="Arial"/>
                <a:cs typeface="Arial"/>
              </a:rPr>
              <a:t>STANDALONE </a:t>
            </a:r>
            <a:r>
              <a:rPr sz="2040" b="1" spc="-122" dirty="0">
                <a:solidFill>
                  <a:schemeClr val="bg1"/>
                </a:solidFill>
                <a:latin typeface="Arial"/>
                <a:cs typeface="Arial"/>
              </a:rPr>
              <a:t>WEB,  </a:t>
            </a:r>
            <a:r>
              <a:rPr sz="2040" b="1" spc="-112" dirty="0">
                <a:solidFill>
                  <a:schemeClr val="bg1"/>
                </a:solidFill>
                <a:latin typeface="Arial"/>
                <a:cs typeface="Arial"/>
              </a:rPr>
              <a:t>DEVICE, </a:t>
            </a:r>
            <a:r>
              <a:rPr sz="2040" b="1" spc="-15" dirty="0">
                <a:solidFill>
                  <a:schemeClr val="bg1"/>
                </a:solidFill>
                <a:latin typeface="Arial"/>
                <a:cs typeface="Arial"/>
              </a:rPr>
              <a:t>AND </a:t>
            </a:r>
            <a:r>
              <a:rPr sz="2040" b="1" spc="-153" dirty="0">
                <a:solidFill>
                  <a:schemeClr val="bg1"/>
                </a:solidFill>
                <a:latin typeface="Arial"/>
                <a:cs typeface="Arial"/>
              </a:rPr>
              <a:t>SERVICE  </a:t>
            </a:r>
            <a:r>
              <a:rPr sz="2040" b="1" spc="-148" dirty="0">
                <a:solidFill>
                  <a:schemeClr val="bg1"/>
                </a:solidFill>
                <a:latin typeface="Arial"/>
                <a:cs typeface="Arial"/>
              </a:rPr>
              <a:t>APPS</a:t>
            </a:r>
            <a:endParaRPr sz="2040" dirty="0">
              <a:solidFill>
                <a:schemeClr val="bg1"/>
              </a:solidFill>
              <a:latin typeface="Arial"/>
              <a:cs typeface="Arial"/>
            </a:endParaRPr>
          </a:p>
        </p:txBody>
      </p:sp>
      <p:sp>
        <p:nvSpPr>
          <p:cNvPr id="12" name="object 12"/>
          <p:cNvSpPr/>
          <p:nvPr/>
        </p:nvSpPr>
        <p:spPr>
          <a:xfrm>
            <a:off x="3399843" y="4689616"/>
            <a:ext cx="677337" cy="312767"/>
          </a:xfrm>
          <a:custGeom>
            <a:avLst/>
            <a:gdLst/>
            <a:ahLst/>
            <a:cxnLst/>
            <a:rect l="l" t="t" r="r" b="b"/>
            <a:pathLst>
              <a:path w="664210" h="306704">
                <a:moveTo>
                  <a:pt x="0" y="0"/>
                </a:moveTo>
                <a:lnTo>
                  <a:pt x="15186" y="39612"/>
                </a:lnTo>
                <a:lnTo>
                  <a:pt x="41195" y="77819"/>
                </a:lnTo>
                <a:lnTo>
                  <a:pt x="79563" y="112264"/>
                </a:lnTo>
                <a:lnTo>
                  <a:pt x="131825" y="140588"/>
                </a:lnTo>
                <a:lnTo>
                  <a:pt x="179226" y="154965"/>
                </a:lnTo>
                <a:lnTo>
                  <a:pt x="228723" y="162849"/>
                </a:lnTo>
                <a:lnTo>
                  <a:pt x="279794" y="165552"/>
                </a:lnTo>
                <a:lnTo>
                  <a:pt x="331912" y="164383"/>
                </a:lnTo>
                <a:lnTo>
                  <a:pt x="384556" y="160654"/>
                </a:lnTo>
                <a:lnTo>
                  <a:pt x="436486" y="157815"/>
                </a:lnTo>
                <a:lnTo>
                  <a:pt x="486814" y="159653"/>
                </a:lnTo>
                <a:lnTo>
                  <a:pt x="533939" y="166655"/>
                </a:lnTo>
                <a:lnTo>
                  <a:pt x="576260" y="179309"/>
                </a:lnTo>
                <a:lnTo>
                  <a:pt x="612174" y="198102"/>
                </a:lnTo>
                <a:lnTo>
                  <a:pt x="652371" y="243137"/>
                </a:lnTo>
                <a:lnTo>
                  <a:pt x="663618" y="285277"/>
                </a:lnTo>
                <a:lnTo>
                  <a:pt x="662051" y="306323"/>
                </a:lnTo>
              </a:path>
            </a:pathLst>
          </a:custGeom>
          <a:ln w="38100">
            <a:solidFill>
              <a:srgbClr val="333333"/>
            </a:solidFill>
          </a:ln>
        </p:spPr>
        <p:txBody>
          <a:bodyPr wrap="square" lIns="0" tIns="0" rIns="0" bIns="0" rtlCol="0"/>
          <a:lstStyle/>
          <a:p>
            <a:endParaRPr sz="1836"/>
          </a:p>
        </p:txBody>
      </p:sp>
      <p:sp>
        <p:nvSpPr>
          <p:cNvPr id="13" name="object 13"/>
          <p:cNvSpPr/>
          <p:nvPr/>
        </p:nvSpPr>
        <p:spPr>
          <a:xfrm>
            <a:off x="3963210" y="4971690"/>
            <a:ext cx="230528" cy="360685"/>
          </a:xfrm>
          <a:custGeom>
            <a:avLst/>
            <a:gdLst/>
            <a:ahLst/>
            <a:cxnLst/>
            <a:rect l="l" t="t" r="r" b="b"/>
            <a:pathLst>
              <a:path w="226060" h="353695">
                <a:moveTo>
                  <a:pt x="67310" y="299720"/>
                </a:moveTo>
                <a:lnTo>
                  <a:pt x="47116" y="299720"/>
                </a:lnTo>
                <a:lnTo>
                  <a:pt x="47116" y="353568"/>
                </a:lnTo>
                <a:lnTo>
                  <a:pt x="67310" y="353568"/>
                </a:lnTo>
                <a:lnTo>
                  <a:pt x="67310" y="299720"/>
                </a:lnTo>
                <a:close/>
              </a:path>
              <a:path w="226060" h="353695">
                <a:moveTo>
                  <a:pt x="178435" y="299720"/>
                </a:moveTo>
                <a:lnTo>
                  <a:pt x="158241" y="299720"/>
                </a:lnTo>
                <a:lnTo>
                  <a:pt x="158241" y="353568"/>
                </a:lnTo>
                <a:lnTo>
                  <a:pt x="178435" y="353568"/>
                </a:lnTo>
                <a:lnTo>
                  <a:pt x="178435" y="299720"/>
                </a:lnTo>
                <a:close/>
              </a:path>
              <a:path w="226060" h="353695">
                <a:moveTo>
                  <a:pt x="144779" y="0"/>
                </a:moveTo>
                <a:lnTo>
                  <a:pt x="77470" y="0"/>
                </a:lnTo>
                <a:lnTo>
                  <a:pt x="77470" y="70738"/>
                </a:lnTo>
                <a:lnTo>
                  <a:pt x="46880" y="88284"/>
                </a:lnTo>
                <a:lnTo>
                  <a:pt x="22304" y="112807"/>
                </a:lnTo>
                <a:lnTo>
                  <a:pt x="5943" y="139854"/>
                </a:lnTo>
                <a:lnTo>
                  <a:pt x="0" y="164973"/>
                </a:lnTo>
                <a:lnTo>
                  <a:pt x="0" y="299720"/>
                </a:lnTo>
                <a:lnTo>
                  <a:pt x="225551" y="299720"/>
                </a:lnTo>
                <a:lnTo>
                  <a:pt x="225551" y="164973"/>
                </a:lnTo>
                <a:lnTo>
                  <a:pt x="219557" y="139854"/>
                </a:lnTo>
                <a:lnTo>
                  <a:pt x="202834" y="112807"/>
                </a:lnTo>
                <a:lnTo>
                  <a:pt x="177278" y="88284"/>
                </a:lnTo>
                <a:lnTo>
                  <a:pt x="144779" y="70738"/>
                </a:lnTo>
                <a:lnTo>
                  <a:pt x="144779" y="0"/>
                </a:lnTo>
                <a:close/>
              </a:path>
            </a:pathLst>
          </a:custGeom>
          <a:solidFill>
            <a:srgbClr val="333333"/>
          </a:solidFill>
        </p:spPr>
        <p:txBody>
          <a:bodyPr wrap="square" lIns="0" tIns="0" rIns="0" bIns="0" rtlCol="0"/>
          <a:lstStyle/>
          <a:p>
            <a:endParaRPr sz="1836"/>
          </a:p>
        </p:txBody>
      </p:sp>
      <p:sp>
        <p:nvSpPr>
          <p:cNvPr id="14" name="object 14"/>
          <p:cNvSpPr/>
          <p:nvPr/>
        </p:nvSpPr>
        <p:spPr>
          <a:xfrm>
            <a:off x="9085587" y="4974796"/>
            <a:ext cx="227289" cy="357447"/>
          </a:xfrm>
          <a:custGeom>
            <a:avLst/>
            <a:gdLst/>
            <a:ahLst/>
            <a:cxnLst/>
            <a:rect l="l" t="t" r="r" b="b"/>
            <a:pathLst>
              <a:path w="222884" h="350520">
                <a:moveTo>
                  <a:pt x="66421" y="297053"/>
                </a:moveTo>
                <a:lnTo>
                  <a:pt x="46481" y="297053"/>
                </a:lnTo>
                <a:lnTo>
                  <a:pt x="46481" y="350519"/>
                </a:lnTo>
                <a:lnTo>
                  <a:pt x="66421" y="350519"/>
                </a:lnTo>
                <a:lnTo>
                  <a:pt x="66421" y="297053"/>
                </a:lnTo>
                <a:close/>
              </a:path>
              <a:path w="222884" h="350520">
                <a:moveTo>
                  <a:pt x="176022" y="297053"/>
                </a:moveTo>
                <a:lnTo>
                  <a:pt x="156083" y="297053"/>
                </a:lnTo>
                <a:lnTo>
                  <a:pt x="156083" y="350519"/>
                </a:lnTo>
                <a:lnTo>
                  <a:pt x="176022" y="350519"/>
                </a:lnTo>
                <a:lnTo>
                  <a:pt x="176022" y="297053"/>
                </a:lnTo>
                <a:close/>
              </a:path>
              <a:path w="222884" h="350520">
                <a:moveTo>
                  <a:pt x="142748" y="0"/>
                </a:moveTo>
                <a:lnTo>
                  <a:pt x="76326" y="0"/>
                </a:lnTo>
                <a:lnTo>
                  <a:pt x="76326" y="70103"/>
                </a:lnTo>
                <a:lnTo>
                  <a:pt x="46184" y="87495"/>
                </a:lnTo>
                <a:lnTo>
                  <a:pt x="21971" y="111791"/>
                </a:lnTo>
                <a:lnTo>
                  <a:pt x="5853" y="138612"/>
                </a:lnTo>
                <a:lnTo>
                  <a:pt x="0" y="163575"/>
                </a:lnTo>
                <a:lnTo>
                  <a:pt x="0" y="297053"/>
                </a:lnTo>
                <a:lnTo>
                  <a:pt x="222503" y="297053"/>
                </a:lnTo>
                <a:lnTo>
                  <a:pt x="222503" y="163575"/>
                </a:lnTo>
                <a:lnTo>
                  <a:pt x="216596" y="138612"/>
                </a:lnTo>
                <a:lnTo>
                  <a:pt x="200104" y="111791"/>
                </a:lnTo>
                <a:lnTo>
                  <a:pt x="174873" y="87495"/>
                </a:lnTo>
                <a:lnTo>
                  <a:pt x="142748" y="70103"/>
                </a:lnTo>
                <a:lnTo>
                  <a:pt x="142748" y="0"/>
                </a:lnTo>
                <a:close/>
              </a:path>
            </a:pathLst>
          </a:custGeom>
          <a:solidFill>
            <a:srgbClr val="333333"/>
          </a:solidFill>
        </p:spPr>
        <p:txBody>
          <a:bodyPr wrap="square" lIns="0" tIns="0" rIns="0" bIns="0" rtlCol="0"/>
          <a:lstStyle/>
          <a:p>
            <a:endParaRPr sz="1836"/>
          </a:p>
        </p:txBody>
      </p:sp>
      <p:sp>
        <p:nvSpPr>
          <p:cNvPr id="15" name="object 15"/>
          <p:cNvSpPr/>
          <p:nvPr/>
        </p:nvSpPr>
        <p:spPr>
          <a:xfrm>
            <a:off x="9193066" y="4689616"/>
            <a:ext cx="437742" cy="309528"/>
          </a:xfrm>
          <a:custGeom>
            <a:avLst/>
            <a:gdLst/>
            <a:ahLst/>
            <a:cxnLst/>
            <a:rect l="l" t="t" r="r" b="b"/>
            <a:pathLst>
              <a:path w="429259" h="303529">
                <a:moveTo>
                  <a:pt x="428763" y="0"/>
                </a:moveTo>
                <a:lnTo>
                  <a:pt x="418931" y="39233"/>
                </a:lnTo>
                <a:lnTo>
                  <a:pt x="402109" y="77073"/>
                </a:lnTo>
                <a:lnTo>
                  <a:pt x="377311" y="111174"/>
                </a:lnTo>
                <a:lnTo>
                  <a:pt x="343546" y="139191"/>
                </a:lnTo>
                <a:lnTo>
                  <a:pt x="305079" y="155934"/>
                </a:lnTo>
                <a:lnTo>
                  <a:pt x="264600" y="163115"/>
                </a:lnTo>
                <a:lnTo>
                  <a:pt x="222763" y="163320"/>
                </a:lnTo>
                <a:lnTo>
                  <a:pt x="180224" y="159130"/>
                </a:lnTo>
                <a:lnTo>
                  <a:pt x="130230" y="156565"/>
                </a:lnTo>
                <a:lnTo>
                  <a:pt x="83736" y="164988"/>
                </a:lnTo>
                <a:lnTo>
                  <a:pt x="44243" y="186009"/>
                </a:lnTo>
                <a:lnTo>
                  <a:pt x="15251" y="221233"/>
                </a:lnTo>
                <a:lnTo>
                  <a:pt x="2139" y="261350"/>
                </a:lnTo>
                <a:lnTo>
                  <a:pt x="0" y="282438"/>
                </a:lnTo>
                <a:lnTo>
                  <a:pt x="1027" y="303275"/>
                </a:lnTo>
              </a:path>
            </a:pathLst>
          </a:custGeom>
          <a:ln w="38100">
            <a:solidFill>
              <a:srgbClr val="333333"/>
            </a:solidFill>
          </a:ln>
        </p:spPr>
        <p:txBody>
          <a:bodyPr wrap="square" lIns="0" tIns="0" rIns="0" bIns="0" rtlCol="0"/>
          <a:lstStyle/>
          <a:p>
            <a:endParaRPr sz="1836"/>
          </a:p>
        </p:txBody>
      </p:sp>
      <p:sp>
        <p:nvSpPr>
          <p:cNvPr id="16" name="object 16"/>
          <p:cNvSpPr/>
          <p:nvPr/>
        </p:nvSpPr>
        <p:spPr>
          <a:xfrm>
            <a:off x="439247" y="1032774"/>
            <a:ext cx="8475126" cy="3657357"/>
          </a:xfrm>
          <a:custGeom>
            <a:avLst/>
            <a:gdLst/>
            <a:ahLst/>
            <a:cxnLst/>
            <a:rect l="l" t="t" r="r" b="b"/>
            <a:pathLst>
              <a:path w="8310880" h="3586479">
                <a:moveTo>
                  <a:pt x="0" y="3585972"/>
                </a:moveTo>
                <a:lnTo>
                  <a:pt x="8310372" y="3585972"/>
                </a:lnTo>
                <a:lnTo>
                  <a:pt x="8310372" y="0"/>
                </a:lnTo>
                <a:lnTo>
                  <a:pt x="0" y="0"/>
                </a:lnTo>
                <a:lnTo>
                  <a:pt x="0" y="3585972"/>
                </a:lnTo>
                <a:close/>
              </a:path>
            </a:pathLst>
          </a:custGeom>
          <a:ln w="10667">
            <a:solidFill>
              <a:srgbClr val="7E7E7E"/>
            </a:solidFill>
          </a:ln>
        </p:spPr>
        <p:txBody>
          <a:bodyPr wrap="square" lIns="0" tIns="0" rIns="0" bIns="0" rtlCol="0"/>
          <a:lstStyle/>
          <a:p>
            <a:endParaRPr sz="1836"/>
          </a:p>
        </p:txBody>
      </p:sp>
      <p:sp>
        <p:nvSpPr>
          <p:cNvPr id="17" name="object 17"/>
          <p:cNvSpPr/>
          <p:nvPr/>
        </p:nvSpPr>
        <p:spPr>
          <a:xfrm>
            <a:off x="624964" y="2298603"/>
            <a:ext cx="980649" cy="686921"/>
          </a:xfrm>
          <a:prstGeom prst="rect">
            <a:avLst/>
          </a:prstGeom>
          <a:blipFill>
            <a:blip r:embed="rId3" cstate="print"/>
            <a:stretch>
              <a:fillRect/>
            </a:stretch>
          </a:blipFill>
        </p:spPr>
        <p:txBody>
          <a:bodyPr wrap="square" lIns="0" tIns="0" rIns="0" bIns="0" rtlCol="0"/>
          <a:lstStyle/>
          <a:p>
            <a:endParaRPr sz="1836"/>
          </a:p>
        </p:txBody>
      </p:sp>
      <p:sp>
        <p:nvSpPr>
          <p:cNvPr id="18" name="object 18"/>
          <p:cNvSpPr/>
          <p:nvPr/>
        </p:nvSpPr>
        <p:spPr>
          <a:xfrm>
            <a:off x="663468" y="3018550"/>
            <a:ext cx="1255559" cy="187789"/>
          </a:xfrm>
          <a:prstGeom prst="rect">
            <a:avLst/>
          </a:prstGeom>
          <a:blipFill>
            <a:blip r:embed="rId4" cstate="print"/>
            <a:stretch>
              <a:fillRect/>
            </a:stretch>
          </a:blipFill>
        </p:spPr>
        <p:txBody>
          <a:bodyPr wrap="square" lIns="0" tIns="0" rIns="0" bIns="0" rtlCol="0"/>
          <a:lstStyle/>
          <a:p>
            <a:endParaRPr sz="1836"/>
          </a:p>
        </p:txBody>
      </p:sp>
      <p:sp>
        <p:nvSpPr>
          <p:cNvPr id="19" name="object 19"/>
          <p:cNvSpPr/>
          <p:nvPr/>
        </p:nvSpPr>
        <p:spPr>
          <a:xfrm>
            <a:off x="2484339" y="1896218"/>
            <a:ext cx="1087364" cy="131581"/>
          </a:xfrm>
          <a:prstGeom prst="rect">
            <a:avLst/>
          </a:prstGeom>
          <a:blipFill>
            <a:blip r:embed="rId5" cstate="print"/>
            <a:stretch>
              <a:fillRect/>
            </a:stretch>
          </a:blipFill>
        </p:spPr>
        <p:txBody>
          <a:bodyPr wrap="square" lIns="0" tIns="0" rIns="0" bIns="0" rtlCol="0"/>
          <a:lstStyle/>
          <a:p>
            <a:endParaRPr sz="1836"/>
          </a:p>
        </p:txBody>
      </p:sp>
      <p:sp>
        <p:nvSpPr>
          <p:cNvPr id="20" name="object 20"/>
          <p:cNvSpPr/>
          <p:nvPr/>
        </p:nvSpPr>
        <p:spPr>
          <a:xfrm>
            <a:off x="2221044" y="2149410"/>
            <a:ext cx="1599447" cy="165126"/>
          </a:xfrm>
          <a:custGeom>
            <a:avLst/>
            <a:gdLst/>
            <a:ahLst/>
            <a:cxnLst/>
            <a:rect l="l" t="t" r="r" b="b"/>
            <a:pathLst>
              <a:path w="1568450" h="161925">
                <a:moveTo>
                  <a:pt x="0" y="161544"/>
                </a:moveTo>
                <a:lnTo>
                  <a:pt x="1568196" y="161544"/>
                </a:lnTo>
                <a:lnTo>
                  <a:pt x="1568196" y="0"/>
                </a:lnTo>
                <a:lnTo>
                  <a:pt x="0" y="0"/>
                </a:lnTo>
                <a:lnTo>
                  <a:pt x="0" y="161544"/>
                </a:lnTo>
                <a:close/>
              </a:path>
            </a:pathLst>
          </a:custGeom>
          <a:solidFill>
            <a:srgbClr val="1A1A1A"/>
          </a:solidFill>
        </p:spPr>
        <p:txBody>
          <a:bodyPr wrap="square" lIns="0" tIns="0" rIns="0" bIns="0" rtlCol="0"/>
          <a:lstStyle/>
          <a:p>
            <a:endParaRPr sz="1836"/>
          </a:p>
        </p:txBody>
      </p:sp>
      <p:sp>
        <p:nvSpPr>
          <p:cNvPr id="21" name="object 21"/>
          <p:cNvSpPr/>
          <p:nvPr/>
        </p:nvSpPr>
        <p:spPr>
          <a:xfrm>
            <a:off x="2221044" y="2314146"/>
            <a:ext cx="1599447" cy="174190"/>
          </a:xfrm>
          <a:custGeom>
            <a:avLst/>
            <a:gdLst/>
            <a:ahLst/>
            <a:cxnLst/>
            <a:rect l="l" t="t" r="r" b="b"/>
            <a:pathLst>
              <a:path w="1568450" h="170814">
                <a:moveTo>
                  <a:pt x="0" y="170687"/>
                </a:moveTo>
                <a:lnTo>
                  <a:pt x="1568196" y="170687"/>
                </a:lnTo>
                <a:lnTo>
                  <a:pt x="1568196" y="0"/>
                </a:lnTo>
                <a:lnTo>
                  <a:pt x="0" y="0"/>
                </a:lnTo>
                <a:lnTo>
                  <a:pt x="0" y="170687"/>
                </a:lnTo>
                <a:close/>
              </a:path>
            </a:pathLst>
          </a:custGeom>
          <a:solidFill>
            <a:srgbClr val="E8E8E8"/>
          </a:solidFill>
        </p:spPr>
        <p:txBody>
          <a:bodyPr wrap="square" lIns="0" tIns="0" rIns="0" bIns="0" rtlCol="0"/>
          <a:lstStyle/>
          <a:p>
            <a:endParaRPr sz="1836"/>
          </a:p>
        </p:txBody>
      </p:sp>
      <p:sp>
        <p:nvSpPr>
          <p:cNvPr id="22" name="object 22"/>
          <p:cNvSpPr/>
          <p:nvPr/>
        </p:nvSpPr>
        <p:spPr>
          <a:xfrm>
            <a:off x="2221044" y="2149409"/>
            <a:ext cx="1599447" cy="2284554"/>
          </a:xfrm>
          <a:custGeom>
            <a:avLst/>
            <a:gdLst/>
            <a:ahLst/>
            <a:cxnLst/>
            <a:rect l="l" t="t" r="r" b="b"/>
            <a:pathLst>
              <a:path w="1568450" h="2240279">
                <a:moveTo>
                  <a:pt x="0" y="2188337"/>
                </a:moveTo>
                <a:lnTo>
                  <a:pt x="3937" y="2208990"/>
                </a:lnTo>
                <a:lnTo>
                  <a:pt x="14827" y="2225452"/>
                </a:lnTo>
                <a:lnTo>
                  <a:pt x="31289" y="2236343"/>
                </a:lnTo>
                <a:lnTo>
                  <a:pt x="51942" y="2240280"/>
                </a:lnTo>
                <a:lnTo>
                  <a:pt x="898497" y="2240280"/>
                </a:lnTo>
                <a:lnTo>
                  <a:pt x="1333214" y="2240280"/>
                </a:lnTo>
                <a:lnTo>
                  <a:pt x="1493373" y="2240280"/>
                </a:lnTo>
                <a:lnTo>
                  <a:pt x="1516252" y="2240280"/>
                </a:lnTo>
                <a:lnTo>
                  <a:pt x="1536906" y="2236343"/>
                </a:lnTo>
                <a:lnTo>
                  <a:pt x="1553368" y="2225452"/>
                </a:lnTo>
                <a:lnTo>
                  <a:pt x="1564258" y="2208990"/>
                </a:lnTo>
                <a:lnTo>
                  <a:pt x="1568195" y="2188337"/>
                </a:lnTo>
                <a:lnTo>
                  <a:pt x="1568195" y="953234"/>
                </a:lnTo>
                <a:lnTo>
                  <a:pt x="1568195" y="318992"/>
                </a:lnTo>
                <a:lnTo>
                  <a:pt x="1568195" y="85324"/>
                </a:lnTo>
                <a:lnTo>
                  <a:pt x="1568195" y="51943"/>
                </a:lnTo>
                <a:lnTo>
                  <a:pt x="1564258" y="31289"/>
                </a:lnTo>
                <a:lnTo>
                  <a:pt x="1553368" y="14827"/>
                </a:lnTo>
                <a:lnTo>
                  <a:pt x="1536906" y="3937"/>
                </a:lnTo>
                <a:lnTo>
                  <a:pt x="1516252" y="0"/>
                </a:lnTo>
                <a:lnTo>
                  <a:pt x="669698" y="0"/>
                </a:lnTo>
                <a:lnTo>
                  <a:pt x="234981" y="0"/>
                </a:lnTo>
                <a:lnTo>
                  <a:pt x="74822" y="0"/>
                </a:lnTo>
                <a:lnTo>
                  <a:pt x="51942" y="0"/>
                </a:lnTo>
                <a:lnTo>
                  <a:pt x="31289" y="3937"/>
                </a:lnTo>
                <a:lnTo>
                  <a:pt x="14827" y="14827"/>
                </a:lnTo>
                <a:lnTo>
                  <a:pt x="3937" y="31289"/>
                </a:lnTo>
                <a:lnTo>
                  <a:pt x="0" y="51943"/>
                </a:lnTo>
                <a:lnTo>
                  <a:pt x="0" y="2188337"/>
                </a:lnTo>
                <a:close/>
              </a:path>
            </a:pathLst>
          </a:custGeom>
          <a:ln w="76199">
            <a:solidFill>
              <a:srgbClr val="7E7E7E"/>
            </a:solidFill>
          </a:ln>
        </p:spPr>
        <p:txBody>
          <a:bodyPr wrap="square" lIns="0" tIns="0" rIns="0" bIns="0" rtlCol="0"/>
          <a:lstStyle/>
          <a:p>
            <a:endParaRPr sz="1836"/>
          </a:p>
        </p:txBody>
      </p:sp>
      <p:sp>
        <p:nvSpPr>
          <p:cNvPr id="23" name="object 23"/>
          <p:cNvSpPr/>
          <p:nvPr/>
        </p:nvSpPr>
        <p:spPr>
          <a:xfrm>
            <a:off x="3447244" y="2272185"/>
            <a:ext cx="73821" cy="0"/>
          </a:xfrm>
          <a:custGeom>
            <a:avLst/>
            <a:gdLst/>
            <a:ahLst/>
            <a:cxnLst/>
            <a:rect l="l" t="t" r="r" b="b"/>
            <a:pathLst>
              <a:path w="72389">
                <a:moveTo>
                  <a:pt x="0" y="0"/>
                </a:moveTo>
                <a:lnTo>
                  <a:pt x="72389" y="0"/>
                </a:lnTo>
              </a:path>
            </a:pathLst>
          </a:custGeom>
          <a:ln w="6096">
            <a:solidFill>
              <a:srgbClr val="E6E6E6"/>
            </a:solidFill>
          </a:ln>
        </p:spPr>
        <p:txBody>
          <a:bodyPr wrap="square" lIns="0" tIns="0" rIns="0" bIns="0" rtlCol="0"/>
          <a:lstStyle/>
          <a:p>
            <a:endParaRPr sz="1836"/>
          </a:p>
        </p:txBody>
      </p:sp>
      <p:sp>
        <p:nvSpPr>
          <p:cNvPr id="24" name="object 24"/>
          <p:cNvSpPr/>
          <p:nvPr/>
        </p:nvSpPr>
        <p:spPr>
          <a:xfrm>
            <a:off x="3580897" y="2231777"/>
            <a:ext cx="48566" cy="53098"/>
          </a:xfrm>
          <a:custGeom>
            <a:avLst/>
            <a:gdLst/>
            <a:ahLst/>
            <a:cxnLst/>
            <a:rect l="l" t="t" r="r" b="b"/>
            <a:pathLst>
              <a:path w="47625" h="52069">
                <a:moveTo>
                  <a:pt x="0" y="51815"/>
                </a:moveTo>
                <a:lnTo>
                  <a:pt x="47244" y="51815"/>
                </a:lnTo>
                <a:lnTo>
                  <a:pt x="47244" y="0"/>
                </a:lnTo>
                <a:lnTo>
                  <a:pt x="0" y="0"/>
                </a:lnTo>
                <a:lnTo>
                  <a:pt x="0" y="51815"/>
                </a:lnTo>
                <a:close/>
              </a:path>
            </a:pathLst>
          </a:custGeom>
          <a:ln w="6096">
            <a:solidFill>
              <a:srgbClr val="E6E6E6"/>
            </a:solidFill>
          </a:ln>
        </p:spPr>
        <p:txBody>
          <a:bodyPr wrap="square" lIns="0" tIns="0" rIns="0" bIns="0" rtlCol="0"/>
          <a:lstStyle/>
          <a:p>
            <a:endParaRPr sz="1836"/>
          </a:p>
        </p:txBody>
      </p:sp>
      <p:sp>
        <p:nvSpPr>
          <p:cNvPr id="25" name="object 25"/>
          <p:cNvSpPr txBox="1"/>
          <p:nvPr/>
        </p:nvSpPr>
        <p:spPr>
          <a:xfrm>
            <a:off x="3678808" y="2183988"/>
            <a:ext cx="106197" cy="141759"/>
          </a:xfrm>
          <a:prstGeom prst="rect">
            <a:avLst/>
          </a:prstGeom>
        </p:spPr>
        <p:txBody>
          <a:bodyPr vert="horz" wrap="square" lIns="0" tIns="13598" rIns="0" bIns="0" rtlCol="0">
            <a:spAutoFit/>
          </a:bodyPr>
          <a:lstStyle/>
          <a:p>
            <a:pPr>
              <a:spcBef>
                <a:spcPts val="107"/>
              </a:spcBef>
            </a:pPr>
            <a:r>
              <a:rPr sz="816" spc="158" dirty="0">
                <a:solidFill>
                  <a:srgbClr val="EAEAEA"/>
                </a:solidFill>
                <a:latin typeface="Arial"/>
                <a:cs typeface="Arial"/>
              </a:rPr>
              <a:t></a:t>
            </a:r>
            <a:endParaRPr sz="816">
              <a:latin typeface="Arial"/>
              <a:cs typeface="Arial"/>
            </a:endParaRPr>
          </a:p>
        </p:txBody>
      </p:sp>
      <p:sp>
        <p:nvSpPr>
          <p:cNvPr id="26" name="object 26"/>
          <p:cNvSpPr/>
          <p:nvPr/>
        </p:nvSpPr>
        <p:spPr>
          <a:xfrm>
            <a:off x="2368685" y="2290834"/>
            <a:ext cx="113969" cy="0"/>
          </a:xfrm>
          <a:custGeom>
            <a:avLst/>
            <a:gdLst/>
            <a:ahLst/>
            <a:cxnLst/>
            <a:rect l="l" t="t" r="r" b="b"/>
            <a:pathLst>
              <a:path w="111760">
                <a:moveTo>
                  <a:pt x="0" y="0"/>
                </a:moveTo>
                <a:lnTo>
                  <a:pt x="111251" y="0"/>
                </a:lnTo>
              </a:path>
            </a:pathLst>
          </a:custGeom>
          <a:ln w="45720">
            <a:solidFill>
              <a:srgbClr val="E8E8E8"/>
            </a:solidFill>
          </a:ln>
        </p:spPr>
        <p:txBody>
          <a:bodyPr wrap="square" lIns="0" tIns="0" rIns="0" bIns="0" rtlCol="0"/>
          <a:lstStyle/>
          <a:p>
            <a:endParaRPr sz="1836"/>
          </a:p>
        </p:txBody>
      </p:sp>
      <p:sp>
        <p:nvSpPr>
          <p:cNvPr id="27" name="object 27"/>
          <p:cNvSpPr/>
          <p:nvPr/>
        </p:nvSpPr>
        <p:spPr>
          <a:xfrm>
            <a:off x="2322839" y="2585338"/>
            <a:ext cx="865126" cy="0"/>
          </a:xfrm>
          <a:custGeom>
            <a:avLst/>
            <a:gdLst/>
            <a:ahLst/>
            <a:cxnLst/>
            <a:rect l="l" t="t" r="r" b="b"/>
            <a:pathLst>
              <a:path w="848360">
                <a:moveTo>
                  <a:pt x="0" y="0"/>
                </a:moveTo>
                <a:lnTo>
                  <a:pt x="848232" y="0"/>
                </a:lnTo>
              </a:path>
            </a:pathLst>
          </a:custGeom>
          <a:ln w="28956">
            <a:solidFill>
              <a:srgbClr val="949494"/>
            </a:solidFill>
          </a:ln>
        </p:spPr>
        <p:txBody>
          <a:bodyPr wrap="square" lIns="0" tIns="0" rIns="0" bIns="0" rtlCol="0"/>
          <a:lstStyle/>
          <a:p>
            <a:endParaRPr sz="1836"/>
          </a:p>
        </p:txBody>
      </p:sp>
      <p:sp>
        <p:nvSpPr>
          <p:cNvPr id="28" name="object 28"/>
          <p:cNvSpPr/>
          <p:nvPr/>
        </p:nvSpPr>
        <p:spPr>
          <a:xfrm>
            <a:off x="2322839" y="2776495"/>
            <a:ext cx="865126" cy="0"/>
          </a:xfrm>
          <a:custGeom>
            <a:avLst/>
            <a:gdLst/>
            <a:ahLst/>
            <a:cxnLst/>
            <a:rect l="l" t="t" r="r" b="b"/>
            <a:pathLst>
              <a:path w="848360">
                <a:moveTo>
                  <a:pt x="0" y="0"/>
                </a:moveTo>
                <a:lnTo>
                  <a:pt x="848232" y="0"/>
                </a:lnTo>
              </a:path>
            </a:pathLst>
          </a:custGeom>
          <a:ln w="28956">
            <a:solidFill>
              <a:srgbClr val="949494"/>
            </a:solidFill>
          </a:ln>
        </p:spPr>
        <p:txBody>
          <a:bodyPr wrap="square" lIns="0" tIns="0" rIns="0" bIns="0" rtlCol="0"/>
          <a:lstStyle/>
          <a:p>
            <a:endParaRPr sz="1836"/>
          </a:p>
        </p:txBody>
      </p:sp>
      <p:sp>
        <p:nvSpPr>
          <p:cNvPr id="29" name="object 29"/>
          <p:cNvSpPr/>
          <p:nvPr/>
        </p:nvSpPr>
        <p:spPr>
          <a:xfrm>
            <a:off x="2322839" y="2967652"/>
            <a:ext cx="865126" cy="0"/>
          </a:xfrm>
          <a:custGeom>
            <a:avLst/>
            <a:gdLst/>
            <a:ahLst/>
            <a:cxnLst/>
            <a:rect l="l" t="t" r="r" b="b"/>
            <a:pathLst>
              <a:path w="848360">
                <a:moveTo>
                  <a:pt x="0" y="0"/>
                </a:moveTo>
                <a:lnTo>
                  <a:pt x="848232" y="0"/>
                </a:lnTo>
              </a:path>
            </a:pathLst>
          </a:custGeom>
          <a:ln w="28956">
            <a:solidFill>
              <a:srgbClr val="949494"/>
            </a:solidFill>
          </a:ln>
        </p:spPr>
        <p:txBody>
          <a:bodyPr wrap="square" lIns="0" tIns="0" rIns="0" bIns="0" rtlCol="0"/>
          <a:lstStyle/>
          <a:p>
            <a:endParaRPr sz="1836"/>
          </a:p>
        </p:txBody>
      </p:sp>
      <p:sp>
        <p:nvSpPr>
          <p:cNvPr id="30" name="object 30"/>
          <p:cNvSpPr/>
          <p:nvPr/>
        </p:nvSpPr>
        <p:spPr>
          <a:xfrm>
            <a:off x="2322839" y="3157253"/>
            <a:ext cx="865126" cy="0"/>
          </a:xfrm>
          <a:custGeom>
            <a:avLst/>
            <a:gdLst/>
            <a:ahLst/>
            <a:cxnLst/>
            <a:rect l="l" t="t" r="r" b="b"/>
            <a:pathLst>
              <a:path w="848360">
                <a:moveTo>
                  <a:pt x="0" y="0"/>
                </a:moveTo>
                <a:lnTo>
                  <a:pt x="848232" y="0"/>
                </a:lnTo>
              </a:path>
            </a:pathLst>
          </a:custGeom>
          <a:ln w="28956">
            <a:solidFill>
              <a:srgbClr val="949494"/>
            </a:solidFill>
          </a:ln>
        </p:spPr>
        <p:txBody>
          <a:bodyPr wrap="square" lIns="0" tIns="0" rIns="0" bIns="0" rtlCol="0"/>
          <a:lstStyle/>
          <a:p>
            <a:endParaRPr sz="1836"/>
          </a:p>
        </p:txBody>
      </p:sp>
      <p:sp>
        <p:nvSpPr>
          <p:cNvPr id="31" name="object 31"/>
          <p:cNvSpPr/>
          <p:nvPr/>
        </p:nvSpPr>
        <p:spPr>
          <a:xfrm>
            <a:off x="2322841" y="3539567"/>
            <a:ext cx="1398706" cy="0"/>
          </a:xfrm>
          <a:custGeom>
            <a:avLst/>
            <a:gdLst/>
            <a:ahLst/>
            <a:cxnLst/>
            <a:rect l="l" t="t" r="r" b="b"/>
            <a:pathLst>
              <a:path w="1371600">
                <a:moveTo>
                  <a:pt x="0" y="0"/>
                </a:moveTo>
                <a:lnTo>
                  <a:pt x="1371219" y="0"/>
                </a:lnTo>
              </a:path>
            </a:pathLst>
          </a:custGeom>
          <a:ln w="28956">
            <a:solidFill>
              <a:srgbClr val="949494"/>
            </a:solidFill>
          </a:ln>
        </p:spPr>
        <p:txBody>
          <a:bodyPr wrap="square" lIns="0" tIns="0" rIns="0" bIns="0" rtlCol="0"/>
          <a:lstStyle/>
          <a:p>
            <a:endParaRPr sz="1836"/>
          </a:p>
        </p:txBody>
      </p:sp>
      <p:sp>
        <p:nvSpPr>
          <p:cNvPr id="32" name="object 32"/>
          <p:cNvSpPr/>
          <p:nvPr/>
        </p:nvSpPr>
        <p:spPr>
          <a:xfrm>
            <a:off x="2322841" y="3348412"/>
            <a:ext cx="1398706" cy="0"/>
          </a:xfrm>
          <a:custGeom>
            <a:avLst/>
            <a:gdLst/>
            <a:ahLst/>
            <a:cxnLst/>
            <a:rect l="l" t="t" r="r" b="b"/>
            <a:pathLst>
              <a:path w="1371600">
                <a:moveTo>
                  <a:pt x="0" y="0"/>
                </a:moveTo>
                <a:lnTo>
                  <a:pt x="1371219" y="0"/>
                </a:lnTo>
              </a:path>
            </a:pathLst>
          </a:custGeom>
          <a:ln w="28956">
            <a:solidFill>
              <a:srgbClr val="949494"/>
            </a:solidFill>
          </a:ln>
        </p:spPr>
        <p:txBody>
          <a:bodyPr wrap="square" lIns="0" tIns="0" rIns="0" bIns="0" rtlCol="0"/>
          <a:lstStyle/>
          <a:p>
            <a:endParaRPr sz="1836"/>
          </a:p>
        </p:txBody>
      </p:sp>
      <p:sp>
        <p:nvSpPr>
          <p:cNvPr id="33" name="object 33"/>
          <p:cNvSpPr/>
          <p:nvPr/>
        </p:nvSpPr>
        <p:spPr>
          <a:xfrm>
            <a:off x="2322841" y="4301086"/>
            <a:ext cx="1398706" cy="0"/>
          </a:xfrm>
          <a:custGeom>
            <a:avLst/>
            <a:gdLst/>
            <a:ahLst/>
            <a:cxnLst/>
            <a:rect l="l" t="t" r="r" b="b"/>
            <a:pathLst>
              <a:path w="1371600">
                <a:moveTo>
                  <a:pt x="0" y="0"/>
                </a:moveTo>
                <a:lnTo>
                  <a:pt x="1371219" y="0"/>
                </a:lnTo>
              </a:path>
            </a:pathLst>
          </a:custGeom>
          <a:ln w="28956">
            <a:solidFill>
              <a:srgbClr val="949494"/>
            </a:solidFill>
          </a:ln>
        </p:spPr>
        <p:txBody>
          <a:bodyPr wrap="square" lIns="0" tIns="0" rIns="0" bIns="0" rtlCol="0"/>
          <a:lstStyle/>
          <a:p>
            <a:endParaRPr sz="1836"/>
          </a:p>
        </p:txBody>
      </p:sp>
      <p:sp>
        <p:nvSpPr>
          <p:cNvPr id="34" name="object 34"/>
          <p:cNvSpPr/>
          <p:nvPr/>
        </p:nvSpPr>
        <p:spPr>
          <a:xfrm>
            <a:off x="2322841" y="4111483"/>
            <a:ext cx="1398706" cy="0"/>
          </a:xfrm>
          <a:custGeom>
            <a:avLst/>
            <a:gdLst/>
            <a:ahLst/>
            <a:cxnLst/>
            <a:rect l="l" t="t" r="r" b="b"/>
            <a:pathLst>
              <a:path w="1371600">
                <a:moveTo>
                  <a:pt x="0" y="0"/>
                </a:moveTo>
                <a:lnTo>
                  <a:pt x="1371219" y="0"/>
                </a:lnTo>
              </a:path>
            </a:pathLst>
          </a:custGeom>
          <a:ln w="28956">
            <a:solidFill>
              <a:srgbClr val="949494"/>
            </a:solidFill>
          </a:ln>
        </p:spPr>
        <p:txBody>
          <a:bodyPr wrap="square" lIns="0" tIns="0" rIns="0" bIns="0" rtlCol="0"/>
          <a:lstStyle/>
          <a:p>
            <a:endParaRPr sz="1836"/>
          </a:p>
        </p:txBody>
      </p:sp>
      <p:sp>
        <p:nvSpPr>
          <p:cNvPr id="35" name="object 35"/>
          <p:cNvSpPr/>
          <p:nvPr/>
        </p:nvSpPr>
        <p:spPr>
          <a:xfrm>
            <a:off x="2658529" y="3687209"/>
            <a:ext cx="749215" cy="286217"/>
          </a:xfrm>
          <a:custGeom>
            <a:avLst/>
            <a:gdLst/>
            <a:ahLst/>
            <a:cxnLst/>
            <a:rect l="l" t="t" r="r" b="b"/>
            <a:pathLst>
              <a:path w="734695" h="280670">
                <a:moveTo>
                  <a:pt x="0" y="280416"/>
                </a:moveTo>
                <a:lnTo>
                  <a:pt x="734568" y="280416"/>
                </a:lnTo>
                <a:lnTo>
                  <a:pt x="734568" y="0"/>
                </a:lnTo>
                <a:lnTo>
                  <a:pt x="0" y="0"/>
                </a:lnTo>
                <a:lnTo>
                  <a:pt x="0" y="280416"/>
                </a:lnTo>
                <a:close/>
              </a:path>
            </a:pathLst>
          </a:custGeom>
          <a:ln w="10668">
            <a:solidFill>
              <a:srgbClr val="949494"/>
            </a:solidFill>
          </a:ln>
        </p:spPr>
        <p:txBody>
          <a:bodyPr wrap="square" lIns="0" tIns="0" rIns="0" bIns="0" rtlCol="0"/>
          <a:lstStyle/>
          <a:p>
            <a:endParaRPr sz="1836"/>
          </a:p>
        </p:txBody>
      </p:sp>
      <p:sp>
        <p:nvSpPr>
          <p:cNvPr id="36" name="object 36"/>
          <p:cNvSpPr/>
          <p:nvPr/>
        </p:nvSpPr>
        <p:spPr>
          <a:xfrm>
            <a:off x="3259196" y="2722879"/>
            <a:ext cx="419612" cy="419612"/>
          </a:xfrm>
          <a:custGeom>
            <a:avLst/>
            <a:gdLst/>
            <a:ahLst/>
            <a:cxnLst/>
            <a:rect l="l" t="t" r="r" b="b"/>
            <a:pathLst>
              <a:path w="411479" h="411479">
                <a:moveTo>
                  <a:pt x="205740" y="0"/>
                </a:moveTo>
                <a:lnTo>
                  <a:pt x="158553" y="5431"/>
                </a:lnTo>
                <a:lnTo>
                  <a:pt x="115244" y="20905"/>
                </a:lnTo>
                <a:lnTo>
                  <a:pt x="77044" y="45186"/>
                </a:lnTo>
                <a:lnTo>
                  <a:pt x="45186" y="77044"/>
                </a:lnTo>
                <a:lnTo>
                  <a:pt x="20905" y="115244"/>
                </a:lnTo>
                <a:lnTo>
                  <a:pt x="5431" y="158553"/>
                </a:lnTo>
                <a:lnTo>
                  <a:pt x="0" y="205739"/>
                </a:lnTo>
                <a:lnTo>
                  <a:pt x="5431" y="252926"/>
                </a:lnTo>
                <a:lnTo>
                  <a:pt x="20905" y="296235"/>
                </a:lnTo>
                <a:lnTo>
                  <a:pt x="45186" y="334435"/>
                </a:lnTo>
                <a:lnTo>
                  <a:pt x="77044" y="366293"/>
                </a:lnTo>
                <a:lnTo>
                  <a:pt x="115244" y="390574"/>
                </a:lnTo>
                <a:lnTo>
                  <a:pt x="158553" y="406048"/>
                </a:lnTo>
                <a:lnTo>
                  <a:pt x="205740" y="411479"/>
                </a:lnTo>
                <a:lnTo>
                  <a:pt x="252926" y="406048"/>
                </a:lnTo>
                <a:lnTo>
                  <a:pt x="296235" y="390574"/>
                </a:lnTo>
                <a:lnTo>
                  <a:pt x="334435" y="366293"/>
                </a:lnTo>
                <a:lnTo>
                  <a:pt x="366293" y="334435"/>
                </a:lnTo>
                <a:lnTo>
                  <a:pt x="390574" y="296235"/>
                </a:lnTo>
                <a:lnTo>
                  <a:pt x="406048" y="252926"/>
                </a:lnTo>
                <a:lnTo>
                  <a:pt x="411480" y="205739"/>
                </a:lnTo>
                <a:lnTo>
                  <a:pt x="205740" y="205739"/>
                </a:lnTo>
                <a:lnTo>
                  <a:pt x="205740" y="0"/>
                </a:lnTo>
                <a:close/>
              </a:path>
            </a:pathLst>
          </a:custGeom>
          <a:solidFill>
            <a:srgbClr val="C5C5C5"/>
          </a:solidFill>
        </p:spPr>
        <p:txBody>
          <a:bodyPr wrap="square" lIns="0" tIns="0" rIns="0" bIns="0" rtlCol="0"/>
          <a:lstStyle/>
          <a:p>
            <a:endParaRPr sz="1836"/>
          </a:p>
        </p:txBody>
      </p:sp>
      <p:sp>
        <p:nvSpPr>
          <p:cNvPr id="37" name="object 37"/>
          <p:cNvSpPr/>
          <p:nvPr/>
        </p:nvSpPr>
        <p:spPr>
          <a:xfrm>
            <a:off x="3496458" y="2697366"/>
            <a:ext cx="212913" cy="212913"/>
          </a:xfrm>
          <a:prstGeom prst="rect">
            <a:avLst/>
          </a:prstGeom>
          <a:blipFill>
            <a:blip r:embed="rId6" cstate="print"/>
            <a:stretch>
              <a:fillRect/>
            </a:stretch>
          </a:blipFill>
        </p:spPr>
        <p:txBody>
          <a:bodyPr wrap="square" lIns="0" tIns="0" rIns="0" bIns="0" rtlCol="0"/>
          <a:lstStyle/>
          <a:p>
            <a:endParaRPr sz="1836"/>
          </a:p>
        </p:txBody>
      </p:sp>
      <p:sp>
        <p:nvSpPr>
          <p:cNvPr id="38" name="object 38"/>
          <p:cNvSpPr/>
          <p:nvPr/>
        </p:nvSpPr>
        <p:spPr>
          <a:xfrm>
            <a:off x="4621121" y="2692056"/>
            <a:ext cx="1437430" cy="131581"/>
          </a:xfrm>
          <a:prstGeom prst="rect">
            <a:avLst/>
          </a:prstGeom>
          <a:blipFill>
            <a:blip r:embed="rId7" cstate="print"/>
            <a:stretch>
              <a:fillRect/>
            </a:stretch>
          </a:blipFill>
        </p:spPr>
        <p:txBody>
          <a:bodyPr wrap="square" lIns="0" tIns="0" rIns="0" bIns="0" rtlCol="0"/>
          <a:lstStyle/>
          <a:p>
            <a:endParaRPr sz="1836"/>
          </a:p>
        </p:txBody>
      </p:sp>
      <p:sp>
        <p:nvSpPr>
          <p:cNvPr id="39" name="object 39"/>
          <p:cNvSpPr/>
          <p:nvPr/>
        </p:nvSpPr>
        <p:spPr>
          <a:xfrm>
            <a:off x="4311333" y="2920252"/>
            <a:ext cx="2057912" cy="1420724"/>
          </a:xfrm>
          <a:custGeom>
            <a:avLst/>
            <a:gdLst/>
            <a:ahLst/>
            <a:cxnLst/>
            <a:rect l="l" t="t" r="r" b="b"/>
            <a:pathLst>
              <a:path w="2018029" h="1393189">
                <a:moveTo>
                  <a:pt x="0" y="1392935"/>
                </a:moveTo>
                <a:lnTo>
                  <a:pt x="2017776" y="1392935"/>
                </a:lnTo>
                <a:lnTo>
                  <a:pt x="2017776" y="0"/>
                </a:lnTo>
                <a:lnTo>
                  <a:pt x="0" y="0"/>
                </a:lnTo>
                <a:lnTo>
                  <a:pt x="0" y="1392935"/>
                </a:lnTo>
                <a:close/>
              </a:path>
            </a:pathLst>
          </a:custGeom>
          <a:solidFill>
            <a:srgbClr val="D2D2D2"/>
          </a:solidFill>
        </p:spPr>
        <p:txBody>
          <a:bodyPr wrap="square" lIns="0" tIns="0" rIns="0" bIns="0" rtlCol="0"/>
          <a:lstStyle/>
          <a:p>
            <a:endParaRPr sz="1836"/>
          </a:p>
        </p:txBody>
      </p:sp>
      <p:sp>
        <p:nvSpPr>
          <p:cNvPr id="40" name="object 40"/>
          <p:cNvSpPr/>
          <p:nvPr/>
        </p:nvSpPr>
        <p:spPr>
          <a:xfrm>
            <a:off x="5316848" y="2951335"/>
            <a:ext cx="46623" cy="45329"/>
          </a:xfrm>
          <a:custGeom>
            <a:avLst/>
            <a:gdLst/>
            <a:ahLst/>
            <a:cxnLst/>
            <a:rect l="l" t="t" r="r" b="b"/>
            <a:pathLst>
              <a:path w="45720" h="44450">
                <a:moveTo>
                  <a:pt x="22860" y="0"/>
                </a:moveTo>
                <a:lnTo>
                  <a:pt x="13983" y="1738"/>
                </a:lnTo>
                <a:lnTo>
                  <a:pt x="6715" y="6477"/>
                </a:lnTo>
                <a:lnTo>
                  <a:pt x="1803" y="13501"/>
                </a:lnTo>
                <a:lnTo>
                  <a:pt x="0" y="22098"/>
                </a:lnTo>
                <a:lnTo>
                  <a:pt x="1803" y="30694"/>
                </a:lnTo>
                <a:lnTo>
                  <a:pt x="6715" y="37719"/>
                </a:lnTo>
                <a:lnTo>
                  <a:pt x="13983" y="42457"/>
                </a:lnTo>
                <a:lnTo>
                  <a:pt x="22860" y="44196"/>
                </a:lnTo>
                <a:lnTo>
                  <a:pt x="31736" y="42457"/>
                </a:lnTo>
                <a:lnTo>
                  <a:pt x="39004" y="37719"/>
                </a:lnTo>
                <a:lnTo>
                  <a:pt x="43916" y="30694"/>
                </a:lnTo>
                <a:lnTo>
                  <a:pt x="45720" y="22098"/>
                </a:lnTo>
                <a:lnTo>
                  <a:pt x="43916" y="13501"/>
                </a:lnTo>
                <a:lnTo>
                  <a:pt x="39004" y="6477"/>
                </a:lnTo>
                <a:lnTo>
                  <a:pt x="31736" y="1738"/>
                </a:lnTo>
                <a:lnTo>
                  <a:pt x="22860" y="0"/>
                </a:lnTo>
                <a:close/>
              </a:path>
            </a:pathLst>
          </a:custGeom>
          <a:solidFill>
            <a:srgbClr val="333333"/>
          </a:solidFill>
        </p:spPr>
        <p:txBody>
          <a:bodyPr wrap="square" lIns="0" tIns="0" rIns="0" bIns="0" rtlCol="0"/>
          <a:lstStyle/>
          <a:p>
            <a:endParaRPr sz="1836"/>
          </a:p>
        </p:txBody>
      </p:sp>
      <p:sp>
        <p:nvSpPr>
          <p:cNvPr id="41" name="object 41"/>
          <p:cNvSpPr/>
          <p:nvPr/>
        </p:nvSpPr>
        <p:spPr>
          <a:xfrm>
            <a:off x="4387486" y="3029040"/>
            <a:ext cx="1919336" cy="1251065"/>
          </a:xfrm>
          <a:custGeom>
            <a:avLst/>
            <a:gdLst/>
            <a:ahLst/>
            <a:cxnLst/>
            <a:rect l="l" t="t" r="r" b="b"/>
            <a:pathLst>
              <a:path w="1882139" h="1226820">
                <a:moveTo>
                  <a:pt x="0" y="1226820"/>
                </a:moveTo>
                <a:lnTo>
                  <a:pt x="1882139" y="1226820"/>
                </a:lnTo>
                <a:lnTo>
                  <a:pt x="1882139" y="0"/>
                </a:lnTo>
                <a:lnTo>
                  <a:pt x="0" y="0"/>
                </a:lnTo>
                <a:lnTo>
                  <a:pt x="0" y="1226820"/>
                </a:lnTo>
                <a:close/>
              </a:path>
            </a:pathLst>
          </a:custGeom>
          <a:solidFill>
            <a:srgbClr val="E6E6E6"/>
          </a:solidFill>
        </p:spPr>
        <p:txBody>
          <a:bodyPr wrap="square" lIns="0" tIns="0" rIns="0" bIns="0" rtlCol="0"/>
          <a:lstStyle/>
          <a:p>
            <a:endParaRPr sz="1836"/>
          </a:p>
        </p:txBody>
      </p:sp>
      <p:sp>
        <p:nvSpPr>
          <p:cNvPr id="42" name="object 42"/>
          <p:cNvSpPr/>
          <p:nvPr/>
        </p:nvSpPr>
        <p:spPr>
          <a:xfrm>
            <a:off x="3991185" y="4356257"/>
            <a:ext cx="2667256" cy="108788"/>
          </a:xfrm>
          <a:custGeom>
            <a:avLst/>
            <a:gdLst/>
            <a:ahLst/>
            <a:cxnLst/>
            <a:rect l="l" t="t" r="r" b="b"/>
            <a:pathLst>
              <a:path w="2615565" h="106679">
                <a:moveTo>
                  <a:pt x="2615184" y="0"/>
                </a:moveTo>
                <a:lnTo>
                  <a:pt x="0" y="0"/>
                </a:lnTo>
                <a:lnTo>
                  <a:pt x="0" y="15239"/>
                </a:lnTo>
                <a:lnTo>
                  <a:pt x="7939" y="48815"/>
                </a:lnTo>
                <a:lnTo>
                  <a:pt x="29892" y="78104"/>
                </a:lnTo>
                <a:lnTo>
                  <a:pt x="63061" y="98821"/>
                </a:lnTo>
                <a:lnTo>
                  <a:pt x="104647" y="106679"/>
                </a:lnTo>
                <a:lnTo>
                  <a:pt x="2510536" y="106679"/>
                </a:lnTo>
                <a:lnTo>
                  <a:pt x="2552122" y="98821"/>
                </a:lnTo>
                <a:lnTo>
                  <a:pt x="2585291" y="78104"/>
                </a:lnTo>
                <a:lnTo>
                  <a:pt x="2607244" y="48815"/>
                </a:lnTo>
                <a:lnTo>
                  <a:pt x="2615184" y="15239"/>
                </a:lnTo>
                <a:lnTo>
                  <a:pt x="2615184" y="0"/>
                </a:lnTo>
                <a:close/>
              </a:path>
            </a:pathLst>
          </a:custGeom>
          <a:solidFill>
            <a:srgbClr val="959595"/>
          </a:solidFill>
        </p:spPr>
        <p:txBody>
          <a:bodyPr wrap="square" lIns="0" tIns="0" rIns="0" bIns="0" rtlCol="0"/>
          <a:lstStyle/>
          <a:p>
            <a:endParaRPr sz="1836"/>
          </a:p>
        </p:txBody>
      </p:sp>
      <p:sp>
        <p:nvSpPr>
          <p:cNvPr id="43" name="object 43"/>
          <p:cNvSpPr/>
          <p:nvPr/>
        </p:nvSpPr>
        <p:spPr>
          <a:xfrm>
            <a:off x="4859161" y="3105968"/>
            <a:ext cx="1319706" cy="3886"/>
          </a:xfrm>
          <a:custGeom>
            <a:avLst/>
            <a:gdLst/>
            <a:ahLst/>
            <a:cxnLst/>
            <a:rect l="l" t="t" r="r" b="b"/>
            <a:pathLst>
              <a:path w="1294129" h="3810">
                <a:moveTo>
                  <a:pt x="0" y="3809"/>
                </a:moveTo>
                <a:lnTo>
                  <a:pt x="1293876" y="3809"/>
                </a:lnTo>
                <a:lnTo>
                  <a:pt x="1293876" y="0"/>
                </a:lnTo>
                <a:lnTo>
                  <a:pt x="0" y="0"/>
                </a:lnTo>
                <a:lnTo>
                  <a:pt x="0" y="3809"/>
                </a:lnTo>
                <a:close/>
              </a:path>
            </a:pathLst>
          </a:custGeom>
          <a:solidFill>
            <a:srgbClr val="FFFFFF"/>
          </a:solidFill>
        </p:spPr>
        <p:txBody>
          <a:bodyPr wrap="square" lIns="0" tIns="0" rIns="0" bIns="0" rtlCol="0"/>
          <a:lstStyle/>
          <a:p>
            <a:endParaRPr sz="1836"/>
          </a:p>
        </p:txBody>
      </p:sp>
      <p:sp>
        <p:nvSpPr>
          <p:cNvPr id="44" name="object 44"/>
          <p:cNvSpPr/>
          <p:nvPr/>
        </p:nvSpPr>
        <p:spPr>
          <a:xfrm>
            <a:off x="4859161" y="3215534"/>
            <a:ext cx="1319706" cy="7123"/>
          </a:xfrm>
          <a:custGeom>
            <a:avLst/>
            <a:gdLst/>
            <a:ahLst/>
            <a:cxnLst/>
            <a:rect l="l" t="t" r="r" b="b"/>
            <a:pathLst>
              <a:path w="1294129" h="6985">
                <a:moveTo>
                  <a:pt x="0" y="6858"/>
                </a:moveTo>
                <a:lnTo>
                  <a:pt x="1293876" y="6858"/>
                </a:lnTo>
                <a:lnTo>
                  <a:pt x="1293876" y="0"/>
                </a:lnTo>
                <a:lnTo>
                  <a:pt x="0" y="0"/>
                </a:lnTo>
                <a:lnTo>
                  <a:pt x="0" y="6858"/>
                </a:lnTo>
                <a:close/>
              </a:path>
            </a:pathLst>
          </a:custGeom>
          <a:solidFill>
            <a:srgbClr val="FFFFFF"/>
          </a:solidFill>
        </p:spPr>
        <p:txBody>
          <a:bodyPr wrap="square" lIns="0" tIns="0" rIns="0" bIns="0" rtlCol="0"/>
          <a:lstStyle/>
          <a:p>
            <a:endParaRPr sz="1836"/>
          </a:p>
        </p:txBody>
      </p:sp>
      <p:sp>
        <p:nvSpPr>
          <p:cNvPr id="45" name="object 45"/>
          <p:cNvSpPr/>
          <p:nvPr/>
        </p:nvSpPr>
        <p:spPr>
          <a:xfrm>
            <a:off x="4859161" y="3105971"/>
            <a:ext cx="1319706" cy="116558"/>
          </a:xfrm>
          <a:custGeom>
            <a:avLst/>
            <a:gdLst/>
            <a:ahLst/>
            <a:cxnLst/>
            <a:rect l="l" t="t" r="r" b="b"/>
            <a:pathLst>
              <a:path w="1294129" h="114300">
                <a:moveTo>
                  <a:pt x="0" y="114300"/>
                </a:moveTo>
                <a:lnTo>
                  <a:pt x="1293876" y="114300"/>
                </a:lnTo>
                <a:lnTo>
                  <a:pt x="1293876" y="0"/>
                </a:lnTo>
                <a:lnTo>
                  <a:pt x="0" y="0"/>
                </a:lnTo>
                <a:lnTo>
                  <a:pt x="0" y="114300"/>
                </a:lnTo>
                <a:close/>
              </a:path>
            </a:pathLst>
          </a:custGeom>
          <a:ln w="10668">
            <a:solidFill>
              <a:srgbClr val="949494"/>
            </a:solidFill>
          </a:ln>
        </p:spPr>
        <p:txBody>
          <a:bodyPr wrap="square" lIns="0" tIns="0" rIns="0" bIns="0" rtlCol="0"/>
          <a:lstStyle/>
          <a:p>
            <a:endParaRPr sz="1836"/>
          </a:p>
        </p:txBody>
      </p:sp>
      <p:sp>
        <p:nvSpPr>
          <p:cNvPr id="46" name="object 46"/>
          <p:cNvSpPr/>
          <p:nvPr/>
        </p:nvSpPr>
        <p:spPr>
          <a:xfrm>
            <a:off x="4431776" y="3101307"/>
            <a:ext cx="365219" cy="1105367"/>
          </a:xfrm>
          <a:custGeom>
            <a:avLst/>
            <a:gdLst/>
            <a:ahLst/>
            <a:cxnLst/>
            <a:rect l="l" t="t" r="r" b="b"/>
            <a:pathLst>
              <a:path w="358139" h="1083945">
                <a:moveTo>
                  <a:pt x="0" y="1083563"/>
                </a:moveTo>
                <a:lnTo>
                  <a:pt x="358139" y="1083563"/>
                </a:lnTo>
                <a:lnTo>
                  <a:pt x="358139" y="0"/>
                </a:lnTo>
                <a:lnTo>
                  <a:pt x="0" y="0"/>
                </a:lnTo>
                <a:lnTo>
                  <a:pt x="0" y="1083563"/>
                </a:lnTo>
                <a:close/>
              </a:path>
            </a:pathLst>
          </a:custGeom>
          <a:solidFill>
            <a:srgbClr val="FFFFFF"/>
          </a:solidFill>
        </p:spPr>
        <p:txBody>
          <a:bodyPr wrap="square" lIns="0" tIns="0" rIns="0" bIns="0" rtlCol="0"/>
          <a:lstStyle/>
          <a:p>
            <a:endParaRPr sz="1836"/>
          </a:p>
        </p:txBody>
      </p:sp>
      <p:sp>
        <p:nvSpPr>
          <p:cNvPr id="47" name="object 47"/>
          <p:cNvSpPr/>
          <p:nvPr/>
        </p:nvSpPr>
        <p:spPr>
          <a:xfrm>
            <a:off x="4431776" y="3101307"/>
            <a:ext cx="365219" cy="1105367"/>
          </a:xfrm>
          <a:custGeom>
            <a:avLst/>
            <a:gdLst/>
            <a:ahLst/>
            <a:cxnLst/>
            <a:rect l="l" t="t" r="r" b="b"/>
            <a:pathLst>
              <a:path w="358139" h="1083945">
                <a:moveTo>
                  <a:pt x="0" y="1083563"/>
                </a:moveTo>
                <a:lnTo>
                  <a:pt x="358139" y="1083563"/>
                </a:lnTo>
                <a:lnTo>
                  <a:pt x="358139" y="0"/>
                </a:lnTo>
                <a:lnTo>
                  <a:pt x="0" y="0"/>
                </a:lnTo>
                <a:lnTo>
                  <a:pt x="0" y="1083563"/>
                </a:lnTo>
                <a:close/>
              </a:path>
            </a:pathLst>
          </a:custGeom>
          <a:ln w="10667">
            <a:solidFill>
              <a:srgbClr val="949494"/>
            </a:solidFill>
          </a:ln>
        </p:spPr>
        <p:txBody>
          <a:bodyPr wrap="square" lIns="0" tIns="0" rIns="0" bIns="0" rtlCol="0"/>
          <a:lstStyle/>
          <a:p>
            <a:endParaRPr sz="1836"/>
          </a:p>
        </p:txBody>
      </p:sp>
      <p:sp>
        <p:nvSpPr>
          <p:cNvPr id="48" name="object 48"/>
          <p:cNvSpPr/>
          <p:nvPr/>
        </p:nvSpPr>
        <p:spPr>
          <a:xfrm>
            <a:off x="4844397" y="3287024"/>
            <a:ext cx="139871" cy="136762"/>
          </a:xfrm>
          <a:prstGeom prst="rect">
            <a:avLst/>
          </a:prstGeom>
          <a:blipFill>
            <a:blip r:embed="rId8" cstate="print"/>
            <a:stretch>
              <a:fillRect/>
            </a:stretch>
          </a:blipFill>
        </p:spPr>
        <p:txBody>
          <a:bodyPr wrap="square" lIns="0" tIns="0" rIns="0" bIns="0" rtlCol="0"/>
          <a:lstStyle/>
          <a:p>
            <a:endParaRPr sz="1836"/>
          </a:p>
        </p:txBody>
      </p:sp>
      <p:sp>
        <p:nvSpPr>
          <p:cNvPr id="49" name="object 49"/>
          <p:cNvSpPr/>
          <p:nvPr/>
        </p:nvSpPr>
        <p:spPr>
          <a:xfrm>
            <a:off x="4984268" y="3316551"/>
            <a:ext cx="922758" cy="0"/>
          </a:xfrm>
          <a:custGeom>
            <a:avLst/>
            <a:gdLst/>
            <a:ahLst/>
            <a:cxnLst/>
            <a:rect l="l" t="t" r="r" b="b"/>
            <a:pathLst>
              <a:path w="904875">
                <a:moveTo>
                  <a:pt x="0" y="0"/>
                </a:moveTo>
                <a:lnTo>
                  <a:pt x="904875" y="0"/>
                </a:lnTo>
              </a:path>
            </a:pathLst>
          </a:custGeom>
          <a:ln w="9144">
            <a:solidFill>
              <a:srgbClr val="E2008B"/>
            </a:solidFill>
          </a:ln>
        </p:spPr>
        <p:txBody>
          <a:bodyPr wrap="square" lIns="0" tIns="0" rIns="0" bIns="0" rtlCol="0"/>
          <a:lstStyle/>
          <a:p>
            <a:endParaRPr sz="1836"/>
          </a:p>
        </p:txBody>
      </p:sp>
      <p:sp>
        <p:nvSpPr>
          <p:cNvPr id="50" name="object 50"/>
          <p:cNvSpPr/>
          <p:nvPr/>
        </p:nvSpPr>
        <p:spPr>
          <a:xfrm>
            <a:off x="4984268" y="3388041"/>
            <a:ext cx="922758" cy="0"/>
          </a:xfrm>
          <a:custGeom>
            <a:avLst/>
            <a:gdLst/>
            <a:ahLst/>
            <a:cxnLst/>
            <a:rect l="l" t="t" r="r" b="b"/>
            <a:pathLst>
              <a:path w="904875">
                <a:moveTo>
                  <a:pt x="0" y="0"/>
                </a:moveTo>
                <a:lnTo>
                  <a:pt x="904875" y="0"/>
                </a:lnTo>
              </a:path>
            </a:pathLst>
          </a:custGeom>
          <a:ln w="9144">
            <a:solidFill>
              <a:srgbClr val="E2008B"/>
            </a:solidFill>
          </a:ln>
        </p:spPr>
        <p:txBody>
          <a:bodyPr wrap="square" lIns="0" tIns="0" rIns="0" bIns="0" rtlCol="0"/>
          <a:lstStyle/>
          <a:p>
            <a:endParaRPr sz="1836"/>
          </a:p>
        </p:txBody>
      </p:sp>
      <p:sp>
        <p:nvSpPr>
          <p:cNvPr id="51" name="object 51"/>
          <p:cNvSpPr/>
          <p:nvPr/>
        </p:nvSpPr>
        <p:spPr>
          <a:xfrm>
            <a:off x="4988929" y="3473518"/>
            <a:ext cx="1077522" cy="247364"/>
          </a:xfrm>
          <a:custGeom>
            <a:avLst/>
            <a:gdLst/>
            <a:ahLst/>
            <a:cxnLst/>
            <a:rect l="l" t="t" r="r" b="b"/>
            <a:pathLst>
              <a:path w="1056639" h="242570">
                <a:moveTo>
                  <a:pt x="0" y="242316"/>
                </a:moveTo>
                <a:lnTo>
                  <a:pt x="1056132" y="242316"/>
                </a:lnTo>
                <a:lnTo>
                  <a:pt x="1056132" y="0"/>
                </a:lnTo>
                <a:lnTo>
                  <a:pt x="0" y="0"/>
                </a:lnTo>
                <a:lnTo>
                  <a:pt x="0" y="242316"/>
                </a:lnTo>
                <a:close/>
              </a:path>
            </a:pathLst>
          </a:custGeom>
          <a:solidFill>
            <a:srgbClr val="E8E8E8"/>
          </a:solidFill>
        </p:spPr>
        <p:txBody>
          <a:bodyPr wrap="square" lIns="0" tIns="0" rIns="0" bIns="0" rtlCol="0"/>
          <a:lstStyle/>
          <a:p>
            <a:endParaRPr sz="1836"/>
          </a:p>
        </p:txBody>
      </p:sp>
      <p:sp>
        <p:nvSpPr>
          <p:cNvPr id="52" name="object 52"/>
          <p:cNvSpPr/>
          <p:nvPr/>
        </p:nvSpPr>
        <p:spPr>
          <a:xfrm>
            <a:off x="4998254" y="3487505"/>
            <a:ext cx="94800" cy="94800"/>
          </a:xfrm>
          <a:prstGeom prst="rect">
            <a:avLst/>
          </a:prstGeom>
          <a:blipFill>
            <a:blip r:embed="rId9" cstate="print"/>
            <a:stretch>
              <a:fillRect/>
            </a:stretch>
          </a:blipFill>
        </p:spPr>
        <p:txBody>
          <a:bodyPr wrap="square" lIns="0" tIns="0" rIns="0" bIns="0" rtlCol="0"/>
          <a:lstStyle/>
          <a:p>
            <a:endParaRPr sz="1836"/>
          </a:p>
        </p:txBody>
      </p:sp>
      <p:sp>
        <p:nvSpPr>
          <p:cNvPr id="53" name="object 53"/>
          <p:cNvSpPr/>
          <p:nvPr/>
        </p:nvSpPr>
        <p:spPr>
          <a:xfrm>
            <a:off x="5108598" y="3529466"/>
            <a:ext cx="922758" cy="0"/>
          </a:xfrm>
          <a:custGeom>
            <a:avLst/>
            <a:gdLst/>
            <a:ahLst/>
            <a:cxnLst/>
            <a:rect l="l" t="t" r="r" b="b"/>
            <a:pathLst>
              <a:path w="904875">
                <a:moveTo>
                  <a:pt x="0" y="0"/>
                </a:moveTo>
                <a:lnTo>
                  <a:pt x="904875" y="0"/>
                </a:lnTo>
              </a:path>
            </a:pathLst>
          </a:custGeom>
          <a:ln w="9144">
            <a:solidFill>
              <a:srgbClr val="E2008B"/>
            </a:solidFill>
          </a:ln>
        </p:spPr>
        <p:txBody>
          <a:bodyPr wrap="square" lIns="0" tIns="0" rIns="0" bIns="0" rtlCol="0"/>
          <a:lstStyle/>
          <a:p>
            <a:endParaRPr sz="1836"/>
          </a:p>
        </p:txBody>
      </p:sp>
      <p:sp>
        <p:nvSpPr>
          <p:cNvPr id="54" name="object 54"/>
          <p:cNvSpPr/>
          <p:nvPr/>
        </p:nvSpPr>
        <p:spPr>
          <a:xfrm>
            <a:off x="5108598" y="3610280"/>
            <a:ext cx="922758" cy="0"/>
          </a:xfrm>
          <a:custGeom>
            <a:avLst/>
            <a:gdLst/>
            <a:ahLst/>
            <a:cxnLst/>
            <a:rect l="l" t="t" r="r" b="b"/>
            <a:pathLst>
              <a:path w="904875">
                <a:moveTo>
                  <a:pt x="0" y="0"/>
                </a:moveTo>
                <a:lnTo>
                  <a:pt x="904875" y="0"/>
                </a:lnTo>
              </a:path>
            </a:pathLst>
          </a:custGeom>
          <a:ln w="9144">
            <a:solidFill>
              <a:srgbClr val="E2008B"/>
            </a:solidFill>
          </a:ln>
        </p:spPr>
        <p:txBody>
          <a:bodyPr wrap="square" lIns="0" tIns="0" rIns="0" bIns="0" rtlCol="0"/>
          <a:lstStyle/>
          <a:p>
            <a:endParaRPr sz="1836"/>
          </a:p>
        </p:txBody>
      </p:sp>
      <p:sp>
        <p:nvSpPr>
          <p:cNvPr id="55" name="object 55"/>
          <p:cNvSpPr/>
          <p:nvPr/>
        </p:nvSpPr>
        <p:spPr>
          <a:xfrm>
            <a:off x="4842842" y="3789003"/>
            <a:ext cx="139871" cy="136762"/>
          </a:xfrm>
          <a:prstGeom prst="rect">
            <a:avLst/>
          </a:prstGeom>
          <a:blipFill>
            <a:blip r:embed="rId8" cstate="print"/>
            <a:stretch>
              <a:fillRect/>
            </a:stretch>
          </a:blipFill>
        </p:spPr>
        <p:txBody>
          <a:bodyPr wrap="square" lIns="0" tIns="0" rIns="0" bIns="0" rtlCol="0"/>
          <a:lstStyle/>
          <a:p>
            <a:endParaRPr sz="1836"/>
          </a:p>
        </p:txBody>
      </p:sp>
      <p:sp>
        <p:nvSpPr>
          <p:cNvPr id="56" name="object 56"/>
          <p:cNvSpPr/>
          <p:nvPr/>
        </p:nvSpPr>
        <p:spPr>
          <a:xfrm>
            <a:off x="4982715" y="3818532"/>
            <a:ext cx="922758" cy="0"/>
          </a:xfrm>
          <a:custGeom>
            <a:avLst/>
            <a:gdLst/>
            <a:ahLst/>
            <a:cxnLst/>
            <a:rect l="l" t="t" r="r" b="b"/>
            <a:pathLst>
              <a:path w="904875">
                <a:moveTo>
                  <a:pt x="0" y="0"/>
                </a:moveTo>
                <a:lnTo>
                  <a:pt x="904875" y="0"/>
                </a:lnTo>
              </a:path>
            </a:pathLst>
          </a:custGeom>
          <a:ln w="9144">
            <a:solidFill>
              <a:srgbClr val="E2008B"/>
            </a:solidFill>
          </a:ln>
        </p:spPr>
        <p:txBody>
          <a:bodyPr wrap="square" lIns="0" tIns="0" rIns="0" bIns="0" rtlCol="0"/>
          <a:lstStyle/>
          <a:p>
            <a:endParaRPr sz="1836"/>
          </a:p>
        </p:txBody>
      </p:sp>
      <p:sp>
        <p:nvSpPr>
          <p:cNvPr id="57" name="object 57"/>
          <p:cNvSpPr/>
          <p:nvPr/>
        </p:nvSpPr>
        <p:spPr>
          <a:xfrm>
            <a:off x="4982715" y="3890020"/>
            <a:ext cx="922758" cy="0"/>
          </a:xfrm>
          <a:custGeom>
            <a:avLst/>
            <a:gdLst/>
            <a:ahLst/>
            <a:cxnLst/>
            <a:rect l="l" t="t" r="r" b="b"/>
            <a:pathLst>
              <a:path w="904875">
                <a:moveTo>
                  <a:pt x="0" y="0"/>
                </a:moveTo>
                <a:lnTo>
                  <a:pt x="904875" y="0"/>
                </a:lnTo>
              </a:path>
            </a:pathLst>
          </a:custGeom>
          <a:ln w="9144">
            <a:solidFill>
              <a:srgbClr val="E2008B"/>
            </a:solidFill>
          </a:ln>
        </p:spPr>
        <p:txBody>
          <a:bodyPr wrap="square" lIns="0" tIns="0" rIns="0" bIns="0" rtlCol="0"/>
          <a:lstStyle/>
          <a:p>
            <a:endParaRPr sz="1836"/>
          </a:p>
        </p:txBody>
      </p:sp>
      <p:sp>
        <p:nvSpPr>
          <p:cNvPr id="58" name="object 58"/>
          <p:cNvSpPr/>
          <p:nvPr/>
        </p:nvSpPr>
        <p:spPr>
          <a:xfrm>
            <a:off x="4988929" y="3972390"/>
            <a:ext cx="1075579" cy="115264"/>
          </a:xfrm>
          <a:custGeom>
            <a:avLst/>
            <a:gdLst/>
            <a:ahLst/>
            <a:cxnLst/>
            <a:rect l="l" t="t" r="r" b="b"/>
            <a:pathLst>
              <a:path w="1054735" h="113029">
                <a:moveTo>
                  <a:pt x="0" y="112775"/>
                </a:moveTo>
                <a:lnTo>
                  <a:pt x="1054608" y="112775"/>
                </a:lnTo>
                <a:lnTo>
                  <a:pt x="1054608" y="0"/>
                </a:lnTo>
                <a:lnTo>
                  <a:pt x="0" y="0"/>
                </a:lnTo>
                <a:lnTo>
                  <a:pt x="0" y="112775"/>
                </a:lnTo>
                <a:close/>
              </a:path>
            </a:pathLst>
          </a:custGeom>
          <a:solidFill>
            <a:srgbClr val="E8E8E8"/>
          </a:solidFill>
        </p:spPr>
        <p:txBody>
          <a:bodyPr wrap="square" lIns="0" tIns="0" rIns="0" bIns="0" rtlCol="0"/>
          <a:lstStyle/>
          <a:p>
            <a:endParaRPr sz="1836"/>
          </a:p>
        </p:txBody>
      </p:sp>
      <p:sp>
        <p:nvSpPr>
          <p:cNvPr id="59" name="object 59"/>
          <p:cNvSpPr/>
          <p:nvPr/>
        </p:nvSpPr>
        <p:spPr>
          <a:xfrm>
            <a:off x="4996699" y="3986377"/>
            <a:ext cx="94800" cy="94800"/>
          </a:xfrm>
          <a:prstGeom prst="rect">
            <a:avLst/>
          </a:prstGeom>
          <a:blipFill>
            <a:blip r:embed="rId9" cstate="print"/>
            <a:stretch>
              <a:fillRect/>
            </a:stretch>
          </a:blipFill>
        </p:spPr>
        <p:txBody>
          <a:bodyPr wrap="square" lIns="0" tIns="0" rIns="0" bIns="0" rtlCol="0"/>
          <a:lstStyle/>
          <a:p>
            <a:endParaRPr sz="1836"/>
          </a:p>
        </p:txBody>
      </p:sp>
      <p:sp>
        <p:nvSpPr>
          <p:cNvPr id="60" name="object 60"/>
          <p:cNvSpPr/>
          <p:nvPr/>
        </p:nvSpPr>
        <p:spPr>
          <a:xfrm>
            <a:off x="5107043" y="4028338"/>
            <a:ext cx="922758" cy="0"/>
          </a:xfrm>
          <a:custGeom>
            <a:avLst/>
            <a:gdLst/>
            <a:ahLst/>
            <a:cxnLst/>
            <a:rect l="l" t="t" r="r" b="b"/>
            <a:pathLst>
              <a:path w="904875">
                <a:moveTo>
                  <a:pt x="0" y="0"/>
                </a:moveTo>
                <a:lnTo>
                  <a:pt x="904875" y="0"/>
                </a:lnTo>
              </a:path>
            </a:pathLst>
          </a:custGeom>
          <a:ln w="9144">
            <a:solidFill>
              <a:srgbClr val="E2008B"/>
            </a:solidFill>
          </a:ln>
        </p:spPr>
        <p:txBody>
          <a:bodyPr wrap="square" lIns="0" tIns="0" rIns="0" bIns="0" rtlCol="0"/>
          <a:lstStyle/>
          <a:p>
            <a:endParaRPr sz="1836"/>
          </a:p>
        </p:txBody>
      </p:sp>
      <p:sp>
        <p:nvSpPr>
          <p:cNvPr id="61" name="object 61"/>
          <p:cNvSpPr/>
          <p:nvPr/>
        </p:nvSpPr>
        <p:spPr>
          <a:xfrm>
            <a:off x="4988929" y="4095165"/>
            <a:ext cx="1075579" cy="113969"/>
          </a:xfrm>
          <a:custGeom>
            <a:avLst/>
            <a:gdLst/>
            <a:ahLst/>
            <a:cxnLst/>
            <a:rect l="l" t="t" r="r" b="b"/>
            <a:pathLst>
              <a:path w="1054735" h="111760">
                <a:moveTo>
                  <a:pt x="0" y="111251"/>
                </a:moveTo>
                <a:lnTo>
                  <a:pt x="1054608" y="111251"/>
                </a:lnTo>
                <a:lnTo>
                  <a:pt x="1054608" y="0"/>
                </a:lnTo>
                <a:lnTo>
                  <a:pt x="0" y="0"/>
                </a:lnTo>
                <a:lnTo>
                  <a:pt x="0" y="111251"/>
                </a:lnTo>
                <a:close/>
              </a:path>
            </a:pathLst>
          </a:custGeom>
          <a:solidFill>
            <a:srgbClr val="E8E8E8"/>
          </a:solidFill>
        </p:spPr>
        <p:txBody>
          <a:bodyPr wrap="square" lIns="0" tIns="0" rIns="0" bIns="0" rtlCol="0"/>
          <a:lstStyle/>
          <a:p>
            <a:endParaRPr sz="1836"/>
          </a:p>
        </p:txBody>
      </p:sp>
      <p:sp>
        <p:nvSpPr>
          <p:cNvPr id="62" name="object 62"/>
          <p:cNvSpPr/>
          <p:nvPr/>
        </p:nvSpPr>
        <p:spPr>
          <a:xfrm>
            <a:off x="4996699" y="4109152"/>
            <a:ext cx="94800" cy="94800"/>
          </a:xfrm>
          <a:prstGeom prst="rect">
            <a:avLst/>
          </a:prstGeom>
          <a:blipFill>
            <a:blip r:embed="rId9" cstate="print"/>
            <a:stretch>
              <a:fillRect/>
            </a:stretch>
          </a:blipFill>
        </p:spPr>
        <p:txBody>
          <a:bodyPr wrap="square" lIns="0" tIns="0" rIns="0" bIns="0" rtlCol="0"/>
          <a:lstStyle/>
          <a:p>
            <a:endParaRPr sz="1836"/>
          </a:p>
        </p:txBody>
      </p:sp>
      <p:sp>
        <p:nvSpPr>
          <p:cNvPr id="63" name="object 63"/>
          <p:cNvSpPr/>
          <p:nvPr/>
        </p:nvSpPr>
        <p:spPr>
          <a:xfrm>
            <a:off x="5107043" y="4151112"/>
            <a:ext cx="922758" cy="0"/>
          </a:xfrm>
          <a:custGeom>
            <a:avLst/>
            <a:gdLst/>
            <a:ahLst/>
            <a:cxnLst/>
            <a:rect l="l" t="t" r="r" b="b"/>
            <a:pathLst>
              <a:path w="904875">
                <a:moveTo>
                  <a:pt x="0" y="0"/>
                </a:moveTo>
                <a:lnTo>
                  <a:pt x="904875" y="0"/>
                </a:lnTo>
              </a:path>
            </a:pathLst>
          </a:custGeom>
          <a:ln w="9144">
            <a:solidFill>
              <a:srgbClr val="E2008B"/>
            </a:solidFill>
          </a:ln>
        </p:spPr>
        <p:txBody>
          <a:bodyPr wrap="square" lIns="0" tIns="0" rIns="0" bIns="0" rtlCol="0"/>
          <a:lstStyle/>
          <a:p>
            <a:endParaRPr sz="1836"/>
          </a:p>
        </p:txBody>
      </p:sp>
      <p:sp>
        <p:nvSpPr>
          <p:cNvPr id="64" name="object 64"/>
          <p:cNvSpPr/>
          <p:nvPr/>
        </p:nvSpPr>
        <p:spPr>
          <a:xfrm>
            <a:off x="7422162" y="1896218"/>
            <a:ext cx="512340" cy="131581"/>
          </a:xfrm>
          <a:prstGeom prst="rect">
            <a:avLst/>
          </a:prstGeom>
          <a:blipFill>
            <a:blip r:embed="rId10" cstate="print"/>
            <a:stretch>
              <a:fillRect/>
            </a:stretch>
          </a:blipFill>
        </p:spPr>
        <p:txBody>
          <a:bodyPr wrap="square" lIns="0" tIns="0" rIns="0" bIns="0" rtlCol="0"/>
          <a:lstStyle/>
          <a:p>
            <a:endParaRPr sz="1836"/>
          </a:p>
        </p:txBody>
      </p:sp>
      <p:sp>
        <p:nvSpPr>
          <p:cNvPr id="65" name="object 65"/>
          <p:cNvSpPr/>
          <p:nvPr/>
        </p:nvSpPr>
        <p:spPr>
          <a:xfrm>
            <a:off x="6860087" y="2171167"/>
            <a:ext cx="1600742" cy="220815"/>
          </a:xfrm>
          <a:custGeom>
            <a:avLst/>
            <a:gdLst/>
            <a:ahLst/>
            <a:cxnLst/>
            <a:rect l="l" t="t" r="r" b="b"/>
            <a:pathLst>
              <a:path w="1569720" h="216535">
                <a:moveTo>
                  <a:pt x="0" y="216408"/>
                </a:moveTo>
                <a:lnTo>
                  <a:pt x="1569720" y="216408"/>
                </a:lnTo>
                <a:lnTo>
                  <a:pt x="1569720" y="0"/>
                </a:lnTo>
                <a:lnTo>
                  <a:pt x="0" y="0"/>
                </a:lnTo>
                <a:lnTo>
                  <a:pt x="0" y="216408"/>
                </a:lnTo>
                <a:close/>
              </a:path>
            </a:pathLst>
          </a:custGeom>
          <a:solidFill>
            <a:srgbClr val="1A1A1A"/>
          </a:solidFill>
        </p:spPr>
        <p:txBody>
          <a:bodyPr wrap="square" lIns="0" tIns="0" rIns="0" bIns="0" rtlCol="0"/>
          <a:lstStyle/>
          <a:p>
            <a:endParaRPr sz="1836"/>
          </a:p>
        </p:txBody>
      </p:sp>
      <p:sp>
        <p:nvSpPr>
          <p:cNvPr id="66" name="object 66"/>
          <p:cNvSpPr/>
          <p:nvPr/>
        </p:nvSpPr>
        <p:spPr>
          <a:xfrm>
            <a:off x="6874076" y="2144746"/>
            <a:ext cx="1600742" cy="2284554"/>
          </a:xfrm>
          <a:custGeom>
            <a:avLst/>
            <a:gdLst/>
            <a:ahLst/>
            <a:cxnLst/>
            <a:rect l="l" t="t" r="r" b="b"/>
            <a:pathLst>
              <a:path w="1569720" h="2240279">
                <a:moveTo>
                  <a:pt x="0" y="2188336"/>
                </a:moveTo>
                <a:lnTo>
                  <a:pt x="3936" y="2208990"/>
                </a:lnTo>
                <a:lnTo>
                  <a:pt x="14827" y="2225452"/>
                </a:lnTo>
                <a:lnTo>
                  <a:pt x="31289" y="2236342"/>
                </a:lnTo>
                <a:lnTo>
                  <a:pt x="51943" y="2240279"/>
                </a:lnTo>
                <a:lnTo>
                  <a:pt x="899378" y="2240279"/>
                </a:lnTo>
                <a:lnTo>
                  <a:pt x="1334547" y="2240279"/>
                </a:lnTo>
                <a:lnTo>
                  <a:pt x="1494873" y="2240279"/>
                </a:lnTo>
                <a:lnTo>
                  <a:pt x="1517777" y="2240279"/>
                </a:lnTo>
                <a:lnTo>
                  <a:pt x="1538430" y="2236342"/>
                </a:lnTo>
                <a:lnTo>
                  <a:pt x="1554892" y="2225452"/>
                </a:lnTo>
                <a:lnTo>
                  <a:pt x="1565782" y="2208990"/>
                </a:lnTo>
                <a:lnTo>
                  <a:pt x="1569720" y="2188336"/>
                </a:lnTo>
                <a:lnTo>
                  <a:pt x="1569720" y="953234"/>
                </a:lnTo>
                <a:lnTo>
                  <a:pt x="1569720" y="318992"/>
                </a:lnTo>
                <a:lnTo>
                  <a:pt x="1569720" y="85324"/>
                </a:lnTo>
                <a:lnTo>
                  <a:pt x="1569720" y="51942"/>
                </a:lnTo>
                <a:lnTo>
                  <a:pt x="1565783" y="31289"/>
                </a:lnTo>
                <a:lnTo>
                  <a:pt x="1554892" y="14827"/>
                </a:lnTo>
                <a:lnTo>
                  <a:pt x="1538430" y="3937"/>
                </a:lnTo>
                <a:lnTo>
                  <a:pt x="1517777" y="0"/>
                </a:lnTo>
                <a:lnTo>
                  <a:pt x="670341" y="0"/>
                </a:lnTo>
                <a:lnTo>
                  <a:pt x="235172" y="0"/>
                </a:lnTo>
                <a:lnTo>
                  <a:pt x="74846" y="0"/>
                </a:lnTo>
                <a:lnTo>
                  <a:pt x="51943" y="0"/>
                </a:lnTo>
                <a:lnTo>
                  <a:pt x="31289" y="3937"/>
                </a:lnTo>
                <a:lnTo>
                  <a:pt x="14827" y="14827"/>
                </a:lnTo>
                <a:lnTo>
                  <a:pt x="3937" y="31289"/>
                </a:lnTo>
                <a:lnTo>
                  <a:pt x="0" y="51942"/>
                </a:lnTo>
                <a:lnTo>
                  <a:pt x="0" y="2188336"/>
                </a:lnTo>
                <a:close/>
              </a:path>
            </a:pathLst>
          </a:custGeom>
          <a:ln w="76200">
            <a:solidFill>
              <a:srgbClr val="1A1A1A"/>
            </a:solidFill>
          </a:ln>
        </p:spPr>
        <p:txBody>
          <a:bodyPr wrap="square" lIns="0" tIns="0" rIns="0" bIns="0" rtlCol="0"/>
          <a:lstStyle/>
          <a:p>
            <a:endParaRPr sz="1836"/>
          </a:p>
        </p:txBody>
      </p:sp>
      <p:sp>
        <p:nvSpPr>
          <p:cNvPr id="67" name="object 67"/>
          <p:cNvSpPr/>
          <p:nvPr/>
        </p:nvSpPr>
        <p:spPr>
          <a:xfrm>
            <a:off x="6937018" y="2282286"/>
            <a:ext cx="381407" cy="0"/>
          </a:xfrm>
          <a:custGeom>
            <a:avLst/>
            <a:gdLst/>
            <a:ahLst/>
            <a:cxnLst/>
            <a:rect l="l" t="t" r="r" b="b"/>
            <a:pathLst>
              <a:path w="374015">
                <a:moveTo>
                  <a:pt x="0" y="0"/>
                </a:moveTo>
                <a:lnTo>
                  <a:pt x="373506" y="0"/>
                </a:lnTo>
              </a:path>
            </a:pathLst>
          </a:custGeom>
          <a:ln w="38100">
            <a:solidFill>
              <a:srgbClr val="E6E6E6"/>
            </a:solidFill>
          </a:ln>
        </p:spPr>
        <p:txBody>
          <a:bodyPr wrap="square" lIns="0" tIns="0" rIns="0" bIns="0" rtlCol="0"/>
          <a:lstStyle/>
          <a:p>
            <a:endParaRPr sz="1836"/>
          </a:p>
        </p:txBody>
      </p:sp>
      <p:sp>
        <p:nvSpPr>
          <p:cNvPr id="68" name="object 68"/>
          <p:cNvSpPr/>
          <p:nvPr/>
        </p:nvSpPr>
        <p:spPr>
          <a:xfrm>
            <a:off x="6999182" y="2558920"/>
            <a:ext cx="1344312" cy="380759"/>
          </a:xfrm>
          <a:custGeom>
            <a:avLst/>
            <a:gdLst/>
            <a:ahLst/>
            <a:cxnLst/>
            <a:rect l="l" t="t" r="r" b="b"/>
            <a:pathLst>
              <a:path w="1318259" h="373380">
                <a:moveTo>
                  <a:pt x="0" y="373379"/>
                </a:moveTo>
                <a:lnTo>
                  <a:pt x="1318259" y="373379"/>
                </a:lnTo>
                <a:lnTo>
                  <a:pt x="1318259" y="0"/>
                </a:lnTo>
                <a:lnTo>
                  <a:pt x="0" y="0"/>
                </a:lnTo>
                <a:lnTo>
                  <a:pt x="0" y="373379"/>
                </a:lnTo>
                <a:close/>
              </a:path>
            </a:pathLst>
          </a:custGeom>
          <a:ln w="10667">
            <a:solidFill>
              <a:srgbClr val="949494"/>
            </a:solidFill>
          </a:ln>
        </p:spPr>
        <p:txBody>
          <a:bodyPr wrap="square" lIns="0" tIns="0" rIns="0" bIns="0" rtlCol="0"/>
          <a:lstStyle/>
          <a:p>
            <a:endParaRPr sz="1836"/>
          </a:p>
        </p:txBody>
      </p:sp>
      <p:sp>
        <p:nvSpPr>
          <p:cNvPr id="69" name="object 69"/>
          <p:cNvSpPr/>
          <p:nvPr/>
        </p:nvSpPr>
        <p:spPr>
          <a:xfrm>
            <a:off x="6999181" y="3054682"/>
            <a:ext cx="326364" cy="367161"/>
          </a:xfrm>
          <a:custGeom>
            <a:avLst/>
            <a:gdLst/>
            <a:ahLst/>
            <a:cxnLst/>
            <a:rect l="l" t="t" r="r" b="b"/>
            <a:pathLst>
              <a:path w="320040" h="360045">
                <a:moveTo>
                  <a:pt x="0" y="359663"/>
                </a:moveTo>
                <a:lnTo>
                  <a:pt x="320040" y="359663"/>
                </a:lnTo>
                <a:lnTo>
                  <a:pt x="320040" y="0"/>
                </a:lnTo>
                <a:lnTo>
                  <a:pt x="0" y="0"/>
                </a:lnTo>
                <a:lnTo>
                  <a:pt x="0" y="359663"/>
                </a:lnTo>
                <a:close/>
              </a:path>
            </a:pathLst>
          </a:custGeom>
          <a:ln w="10668">
            <a:solidFill>
              <a:srgbClr val="949494"/>
            </a:solidFill>
          </a:ln>
        </p:spPr>
        <p:txBody>
          <a:bodyPr wrap="square" lIns="0" tIns="0" rIns="0" bIns="0" rtlCol="0"/>
          <a:lstStyle/>
          <a:p>
            <a:endParaRPr sz="1836"/>
          </a:p>
        </p:txBody>
      </p:sp>
      <p:sp>
        <p:nvSpPr>
          <p:cNvPr id="70" name="object 70"/>
          <p:cNvSpPr/>
          <p:nvPr/>
        </p:nvSpPr>
        <p:spPr>
          <a:xfrm>
            <a:off x="6999182" y="3564435"/>
            <a:ext cx="834691" cy="733672"/>
          </a:xfrm>
          <a:custGeom>
            <a:avLst/>
            <a:gdLst/>
            <a:ahLst/>
            <a:cxnLst/>
            <a:rect l="l" t="t" r="r" b="b"/>
            <a:pathLst>
              <a:path w="818515" h="719454">
                <a:moveTo>
                  <a:pt x="0" y="719327"/>
                </a:moveTo>
                <a:lnTo>
                  <a:pt x="818388" y="719327"/>
                </a:lnTo>
                <a:lnTo>
                  <a:pt x="818388" y="0"/>
                </a:lnTo>
                <a:lnTo>
                  <a:pt x="0" y="0"/>
                </a:lnTo>
                <a:lnTo>
                  <a:pt x="0" y="719327"/>
                </a:lnTo>
                <a:close/>
              </a:path>
            </a:pathLst>
          </a:custGeom>
          <a:ln w="10668">
            <a:solidFill>
              <a:srgbClr val="949494"/>
            </a:solidFill>
          </a:ln>
        </p:spPr>
        <p:txBody>
          <a:bodyPr wrap="square" lIns="0" tIns="0" rIns="0" bIns="0" rtlCol="0"/>
          <a:lstStyle/>
          <a:p>
            <a:endParaRPr sz="1836"/>
          </a:p>
        </p:txBody>
      </p:sp>
      <p:sp>
        <p:nvSpPr>
          <p:cNvPr id="71" name="object 71"/>
          <p:cNvSpPr/>
          <p:nvPr/>
        </p:nvSpPr>
        <p:spPr>
          <a:xfrm>
            <a:off x="8015576" y="3051575"/>
            <a:ext cx="326364" cy="1243295"/>
          </a:xfrm>
          <a:custGeom>
            <a:avLst/>
            <a:gdLst/>
            <a:ahLst/>
            <a:cxnLst/>
            <a:rect l="l" t="t" r="r" b="b"/>
            <a:pathLst>
              <a:path w="320040" h="1219200">
                <a:moveTo>
                  <a:pt x="0" y="1219200"/>
                </a:moveTo>
                <a:lnTo>
                  <a:pt x="320040" y="1219200"/>
                </a:lnTo>
                <a:lnTo>
                  <a:pt x="320040" y="0"/>
                </a:lnTo>
                <a:lnTo>
                  <a:pt x="0" y="0"/>
                </a:lnTo>
                <a:lnTo>
                  <a:pt x="0" y="1219200"/>
                </a:lnTo>
                <a:close/>
              </a:path>
            </a:pathLst>
          </a:custGeom>
          <a:ln w="10668">
            <a:solidFill>
              <a:srgbClr val="949494"/>
            </a:solidFill>
          </a:ln>
        </p:spPr>
        <p:txBody>
          <a:bodyPr wrap="square" lIns="0" tIns="0" rIns="0" bIns="0" rtlCol="0"/>
          <a:lstStyle/>
          <a:p>
            <a:endParaRPr sz="1836"/>
          </a:p>
        </p:txBody>
      </p:sp>
      <p:sp>
        <p:nvSpPr>
          <p:cNvPr id="72" name="object 72"/>
          <p:cNvSpPr/>
          <p:nvPr/>
        </p:nvSpPr>
        <p:spPr>
          <a:xfrm>
            <a:off x="7505824" y="3051574"/>
            <a:ext cx="328307" cy="367161"/>
          </a:xfrm>
          <a:custGeom>
            <a:avLst/>
            <a:gdLst/>
            <a:ahLst/>
            <a:cxnLst/>
            <a:rect l="l" t="t" r="r" b="b"/>
            <a:pathLst>
              <a:path w="321945" h="360045">
                <a:moveTo>
                  <a:pt x="0" y="359663"/>
                </a:moveTo>
                <a:lnTo>
                  <a:pt x="321564" y="359663"/>
                </a:lnTo>
                <a:lnTo>
                  <a:pt x="321564" y="0"/>
                </a:lnTo>
                <a:lnTo>
                  <a:pt x="0" y="0"/>
                </a:lnTo>
                <a:lnTo>
                  <a:pt x="0" y="359663"/>
                </a:lnTo>
                <a:close/>
              </a:path>
            </a:pathLst>
          </a:custGeom>
          <a:ln w="10668">
            <a:solidFill>
              <a:srgbClr val="949494"/>
            </a:solidFill>
          </a:ln>
        </p:spPr>
        <p:txBody>
          <a:bodyPr wrap="square" lIns="0" tIns="0" rIns="0" bIns="0" rtlCol="0"/>
          <a:lstStyle/>
          <a:p>
            <a:endParaRPr sz="1836"/>
          </a:p>
        </p:txBody>
      </p:sp>
      <p:sp>
        <p:nvSpPr>
          <p:cNvPr id="73" name="object 73"/>
          <p:cNvSpPr/>
          <p:nvPr/>
        </p:nvSpPr>
        <p:spPr>
          <a:xfrm>
            <a:off x="8076962" y="2293941"/>
            <a:ext cx="73821" cy="0"/>
          </a:xfrm>
          <a:custGeom>
            <a:avLst/>
            <a:gdLst/>
            <a:ahLst/>
            <a:cxnLst/>
            <a:rect l="l" t="t" r="r" b="b"/>
            <a:pathLst>
              <a:path w="72390">
                <a:moveTo>
                  <a:pt x="0" y="0"/>
                </a:moveTo>
                <a:lnTo>
                  <a:pt x="72390" y="0"/>
                </a:lnTo>
              </a:path>
            </a:pathLst>
          </a:custGeom>
          <a:ln w="6096">
            <a:solidFill>
              <a:srgbClr val="E6E6E6"/>
            </a:solidFill>
          </a:ln>
        </p:spPr>
        <p:txBody>
          <a:bodyPr wrap="square" lIns="0" tIns="0" rIns="0" bIns="0" rtlCol="0"/>
          <a:lstStyle/>
          <a:p>
            <a:endParaRPr sz="1836"/>
          </a:p>
        </p:txBody>
      </p:sp>
      <p:sp>
        <p:nvSpPr>
          <p:cNvPr id="74" name="object 74"/>
          <p:cNvSpPr/>
          <p:nvPr/>
        </p:nvSpPr>
        <p:spPr>
          <a:xfrm>
            <a:off x="8212171" y="2253536"/>
            <a:ext cx="48566" cy="53098"/>
          </a:xfrm>
          <a:custGeom>
            <a:avLst/>
            <a:gdLst/>
            <a:ahLst/>
            <a:cxnLst/>
            <a:rect l="l" t="t" r="r" b="b"/>
            <a:pathLst>
              <a:path w="47625" h="52069">
                <a:moveTo>
                  <a:pt x="0" y="51815"/>
                </a:moveTo>
                <a:lnTo>
                  <a:pt x="47244" y="51815"/>
                </a:lnTo>
                <a:lnTo>
                  <a:pt x="47244" y="0"/>
                </a:lnTo>
                <a:lnTo>
                  <a:pt x="0" y="0"/>
                </a:lnTo>
                <a:lnTo>
                  <a:pt x="0" y="51815"/>
                </a:lnTo>
                <a:close/>
              </a:path>
            </a:pathLst>
          </a:custGeom>
          <a:ln w="6096">
            <a:solidFill>
              <a:srgbClr val="E6E6E6"/>
            </a:solidFill>
          </a:ln>
        </p:spPr>
        <p:txBody>
          <a:bodyPr wrap="square" lIns="0" tIns="0" rIns="0" bIns="0" rtlCol="0"/>
          <a:lstStyle/>
          <a:p>
            <a:endParaRPr sz="1836"/>
          </a:p>
        </p:txBody>
      </p:sp>
      <p:sp>
        <p:nvSpPr>
          <p:cNvPr id="75" name="object 75"/>
          <p:cNvSpPr txBox="1"/>
          <p:nvPr/>
        </p:nvSpPr>
        <p:spPr>
          <a:xfrm>
            <a:off x="6860087" y="2206135"/>
            <a:ext cx="1600742" cy="141759"/>
          </a:xfrm>
          <a:prstGeom prst="rect">
            <a:avLst/>
          </a:prstGeom>
        </p:spPr>
        <p:txBody>
          <a:bodyPr vert="horz" wrap="square" lIns="0" tIns="13598" rIns="0" bIns="0" rtlCol="0">
            <a:spAutoFit/>
          </a:bodyPr>
          <a:lstStyle/>
          <a:p>
            <a:pPr marR="50506" algn="r">
              <a:spcBef>
                <a:spcPts val="107"/>
              </a:spcBef>
            </a:pPr>
            <a:r>
              <a:rPr sz="816" spc="158" dirty="0">
                <a:solidFill>
                  <a:srgbClr val="EAEAEA"/>
                </a:solidFill>
                <a:latin typeface="Arial"/>
                <a:cs typeface="Arial"/>
              </a:rPr>
              <a:t></a:t>
            </a:r>
            <a:endParaRPr sz="816">
              <a:latin typeface="Arial"/>
              <a:cs typeface="Arial"/>
            </a:endParaRPr>
          </a:p>
        </p:txBody>
      </p:sp>
      <p:sp>
        <p:nvSpPr>
          <p:cNvPr id="76" name="object 76"/>
          <p:cNvSpPr/>
          <p:nvPr/>
        </p:nvSpPr>
        <p:spPr>
          <a:xfrm>
            <a:off x="438471" y="1016458"/>
            <a:ext cx="8475126" cy="473358"/>
          </a:xfrm>
          <a:custGeom>
            <a:avLst/>
            <a:gdLst/>
            <a:ahLst/>
            <a:cxnLst/>
            <a:rect l="l" t="t" r="r" b="b"/>
            <a:pathLst>
              <a:path w="8310880" h="303530">
                <a:moveTo>
                  <a:pt x="0" y="303275"/>
                </a:moveTo>
                <a:lnTo>
                  <a:pt x="8310372" y="303275"/>
                </a:lnTo>
                <a:lnTo>
                  <a:pt x="8310372" y="0"/>
                </a:lnTo>
                <a:lnTo>
                  <a:pt x="0" y="0"/>
                </a:lnTo>
                <a:lnTo>
                  <a:pt x="0" y="303275"/>
                </a:lnTo>
                <a:close/>
              </a:path>
            </a:pathLst>
          </a:custGeom>
          <a:solidFill>
            <a:srgbClr val="505050"/>
          </a:solidFill>
        </p:spPr>
        <p:txBody>
          <a:bodyPr wrap="square" lIns="0" tIns="0" rIns="0" bIns="0" rtlCol="0"/>
          <a:lstStyle/>
          <a:p>
            <a:endParaRPr sz="1836"/>
          </a:p>
        </p:txBody>
      </p:sp>
      <p:sp>
        <p:nvSpPr>
          <p:cNvPr id="77" name="object 77"/>
          <p:cNvSpPr txBox="1"/>
          <p:nvPr/>
        </p:nvSpPr>
        <p:spPr>
          <a:xfrm>
            <a:off x="444687" y="1016458"/>
            <a:ext cx="8464117" cy="477652"/>
          </a:xfrm>
          <a:prstGeom prst="rect">
            <a:avLst/>
          </a:prstGeom>
          <a:solidFill>
            <a:srgbClr val="124548"/>
          </a:solidFill>
        </p:spPr>
        <p:txBody>
          <a:bodyPr vert="horz" wrap="square" lIns="0" tIns="29140" rIns="0" bIns="0" rtlCol="0">
            <a:spAutoFit/>
          </a:bodyPr>
          <a:lstStyle/>
          <a:p>
            <a:pPr algn="ctr">
              <a:spcBef>
                <a:spcPts val="228"/>
              </a:spcBef>
            </a:pPr>
            <a:r>
              <a:rPr sz="2856" b="1" spc="-82" dirty="0">
                <a:solidFill>
                  <a:srgbClr val="FFFFFF"/>
                </a:solidFill>
                <a:latin typeface="Arial"/>
                <a:cs typeface="Arial"/>
              </a:rPr>
              <a:t>EXTENSIONS</a:t>
            </a:r>
            <a:endParaRPr sz="2856" dirty="0">
              <a:latin typeface="Arial"/>
              <a:cs typeface="Arial"/>
            </a:endParaRPr>
          </a:p>
        </p:txBody>
      </p:sp>
      <p:sp>
        <p:nvSpPr>
          <p:cNvPr id="78" name="object 78"/>
          <p:cNvSpPr/>
          <p:nvPr/>
        </p:nvSpPr>
        <p:spPr>
          <a:xfrm>
            <a:off x="9266642" y="2453240"/>
            <a:ext cx="2504074" cy="2076691"/>
          </a:xfrm>
          <a:custGeom>
            <a:avLst/>
            <a:gdLst/>
            <a:ahLst/>
            <a:cxnLst/>
            <a:rect l="l" t="t" r="r" b="b"/>
            <a:pathLst>
              <a:path w="2455545" h="2036445">
                <a:moveTo>
                  <a:pt x="0" y="2036064"/>
                </a:moveTo>
                <a:lnTo>
                  <a:pt x="2455164" y="2036064"/>
                </a:lnTo>
                <a:lnTo>
                  <a:pt x="2455164" y="0"/>
                </a:lnTo>
                <a:lnTo>
                  <a:pt x="0" y="0"/>
                </a:lnTo>
                <a:lnTo>
                  <a:pt x="0" y="2036064"/>
                </a:lnTo>
                <a:close/>
              </a:path>
            </a:pathLst>
          </a:custGeom>
          <a:solidFill>
            <a:srgbClr val="F1F1F1"/>
          </a:solidFill>
        </p:spPr>
        <p:txBody>
          <a:bodyPr wrap="square" lIns="0" tIns="0" rIns="0" bIns="0" rtlCol="0"/>
          <a:lstStyle/>
          <a:p>
            <a:endParaRPr sz="1836"/>
          </a:p>
        </p:txBody>
      </p:sp>
      <p:sp>
        <p:nvSpPr>
          <p:cNvPr id="79" name="object 79"/>
          <p:cNvSpPr txBox="1"/>
          <p:nvPr/>
        </p:nvSpPr>
        <p:spPr>
          <a:xfrm>
            <a:off x="9266642" y="2453239"/>
            <a:ext cx="2504074" cy="266584"/>
          </a:xfrm>
          <a:prstGeom prst="rect">
            <a:avLst/>
          </a:prstGeom>
          <a:ln w="10667">
            <a:solidFill>
              <a:srgbClr val="8D8D8D"/>
            </a:solidFill>
          </a:ln>
        </p:spPr>
        <p:txBody>
          <a:bodyPr vert="horz" wrap="square" lIns="0" tIns="42091" rIns="0" bIns="0" rtlCol="0">
            <a:spAutoFit/>
          </a:bodyPr>
          <a:lstStyle/>
          <a:p>
            <a:pPr marL="303036">
              <a:spcBef>
                <a:spcPts val="330"/>
              </a:spcBef>
            </a:pPr>
            <a:r>
              <a:rPr sz="1428" b="1" spc="-87" dirty="0">
                <a:solidFill>
                  <a:srgbClr val="505050"/>
                </a:solidFill>
                <a:latin typeface="Arial"/>
                <a:cs typeface="Arial"/>
              </a:rPr>
              <a:t>EMBEDDED</a:t>
            </a:r>
            <a:r>
              <a:rPr sz="1428" b="1" spc="-25" dirty="0">
                <a:solidFill>
                  <a:srgbClr val="505050"/>
                </a:solidFill>
                <a:latin typeface="Arial"/>
                <a:cs typeface="Arial"/>
              </a:rPr>
              <a:t> </a:t>
            </a:r>
            <a:r>
              <a:rPr sz="1428" b="1" spc="-116" dirty="0">
                <a:solidFill>
                  <a:srgbClr val="505050"/>
                </a:solidFill>
                <a:latin typeface="Arial"/>
                <a:cs typeface="Arial"/>
              </a:rPr>
              <a:t>CANVASES</a:t>
            </a:r>
            <a:endParaRPr sz="1428">
              <a:latin typeface="Arial"/>
              <a:cs typeface="Arial"/>
            </a:endParaRPr>
          </a:p>
        </p:txBody>
      </p:sp>
      <p:sp>
        <p:nvSpPr>
          <p:cNvPr id="80" name="object 80"/>
          <p:cNvSpPr/>
          <p:nvPr/>
        </p:nvSpPr>
        <p:spPr>
          <a:xfrm>
            <a:off x="9455466" y="3287022"/>
            <a:ext cx="2098061" cy="1131398"/>
          </a:xfrm>
          <a:prstGeom prst="rect">
            <a:avLst/>
          </a:prstGeom>
          <a:blipFill>
            <a:blip r:embed="rId11" cstate="print"/>
            <a:stretch>
              <a:fillRect/>
            </a:stretch>
          </a:blipFill>
        </p:spPr>
        <p:txBody>
          <a:bodyPr wrap="square" lIns="0" tIns="0" rIns="0" bIns="0" rtlCol="0"/>
          <a:lstStyle/>
          <a:p>
            <a:endParaRPr sz="1836"/>
          </a:p>
        </p:txBody>
      </p:sp>
      <p:sp>
        <p:nvSpPr>
          <p:cNvPr id="81" name="object 81"/>
          <p:cNvSpPr/>
          <p:nvPr/>
        </p:nvSpPr>
        <p:spPr>
          <a:xfrm>
            <a:off x="2043874" y="5473669"/>
            <a:ext cx="225347" cy="326364"/>
          </a:xfrm>
          <a:custGeom>
            <a:avLst/>
            <a:gdLst/>
            <a:ahLst/>
            <a:cxnLst/>
            <a:rect l="l" t="t" r="r" b="b"/>
            <a:pathLst>
              <a:path w="220980" h="320039">
                <a:moveTo>
                  <a:pt x="110489" y="0"/>
                </a:moveTo>
                <a:lnTo>
                  <a:pt x="67230" y="8143"/>
                </a:lnTo>
                <a:lnTo>
                  <a:pt x="32003" y="31864"/>
                </a:lnTo>
                <a:lnTo>
                  <a:pt x="8311" y="66905"/>
                </a:lnTo>
                <a:lnTo>
                  <a:pt x="4318" y="81102"/>
                </a:lnTo>
                <a:lnTo>
                  <a:pt x="2411" y="87866"/>
                </a:lnTo>
                <a:lnTo>
                  <a:pt x="1063" y="95037"/>
                </a:lnTo>
                <a:lnTo>
                  <a:pt x="263" y="102479"/>
                </a:lnTo>
                <a:lnTo>
                  <a:pt x="0" y="110058"/>
                </a:lnTo>
                <a:lnTo>
                  <a:pt x="547" y="120896"/>
                </a:lnTo>
                <a:lnTo>
                  <a:pt x="13398" y="161558"/>
                </a:lnTo>
                <a:lnTo>
                  <a:pt x="33400" y="186804"/>
                </a:lnTo>
                <a:lnTo>
                  <a:pt x="39471" y="193575"/>
                </a:lnTo>
                <a:lnTo>
                  <a:pt x="58324" y="232062"/>
                </a:lnTo>
                <a:lnTo>
                  <a:pt x="59562" y="250532"/>
                </a:lnTo>
                <a:lnTo>
                  <a:pt x="59562" y="293979"/>
                </a:lnTo>
                <a:lnTo>
                  <a:pt x="61087" y="298323"/>
                </a:lnTo>
                <a:lnTo>
                  <a:pt x="62483" y="302666"/>
                </a:lnTo>
                <a:lnTo>
                  <a:pt x="64007" y="305562"/>
                </a:lnTo>
                <a:lnTo>
                  <a:pt x="66928" y="308457"/>
                </a:lnTo>
                <a:lnTo>
                  <a:pt x="69722" y="311353"/>
                </a:lnTo>
                <a:lnTo>
                  <a:pt x="71246" y="314248"/>
                </a:lnTo>
                <a:lnTo>
                  <a:pt x="75564" y="315696"/>
                </a:lnTo>
                <a:lnTo>
                  <a:pt x="78486" y="318592"/>
                </a:lnTo>
                <a:lnTo>
                  <a:pt x="82803" y="320040"/>
                </a:lnTo>
                <a:lnTo>
                  <a:pt x="138049" y="320040"/>
                </a:lnTo>
                <a:lnTo>
                  <a:pt x="142494" y="318592"/>
                </a:lnTo>
                <a:lnTo>
                  <a:pt x="146812" y="315696"/>
                </a:lnTo>
                <a:lnTo>
                  <a:pt x="149732" y="314248"/>
                </a:lnTo>
                <a:lnTo>
                  <a:pt x="152653" y="311353"/>
                </a:lnTo>
                <a:lnTo>
                  <a:pt x="154050" y="308457"/>
                </a:lnTo>
                <a:lnTo>
                  <a:pt x="156971" y="305562"/>
                </a:lnTo>
                <a:lnTo>
                  <a:pt x="158495" y="302666"/>
                </a:lnTo>
                <a:lnTo>
                  <a:pt x="159427" y="299770"/>
                </a:lnTo>
                <a:lnTo>
                  <a:pt x="85725" y="299770"/>
                </a:lnTo>
                <a:lnTo>
                  <a:pt x="82803" y="296875"/>
                </a:lnTo>
                <a:lnTo>
                  <a:pt x="81406" y="295427"/>
                </a:lnTo>
                <a:lnTo>
                  <a:pt x="80009" y="292519"/>
                </a:lnTo>
                <a:lnTo>
                  <a:pt x="80009" y="260667"/>
                </a:lnTo>
                <a:lnTo>
                  <a:pt x="161416" y="260667"/>
                </a:lnTo>
                <a:lnTo>
                  <a:pt x="161416" y="250532"/>
                </a:lnTo>
                <a:lnTo>
                  <a:pt x="161702" y="241024"/>
                </a:lnTo>
                <a:lnTo>
                  <a:pt x="161770" y="240385"/>
                </a:lnTo>
                <a:lnTo>
                  <a:pt x="80009" y="240385"/>
                </a:lnTo>
                <a:lnTo>
                  <a:pt x="69722" y="202742"/>
                </a:lnTo>
                <a:lnTo>
                  <a:pt x="46481" y="172326"/>
                </a:lnTo>
                <a:lnTo>
                  <a:pt x="40509" y="165765"/>
                </a:lnTo>
                <a:lnTo>
                  <a:pt x="35464" y="158934"/>
                </a:lnTo>
                <a:lnTo>
                  <a:pt x="31230" y="151559"/>
                </a:lnTo>
                <a:lnTo>
                  <a:pt x="27686" y="143370"/>
                </a:lnTo>
                <a:lnTo>
                  <a:pt x="24070" y="135513"/>
                </a:lnTo>
                <a:lnTo>
                  <a:pt x="21812" y="127252"/>
                </a:lnTo>
                <a:lnTo>
                  <a:pt x="20649" y="118722"/>
                </a:lnTo>
                <a:lnTo>
                  <a:pt x="20319" y="110058"/>
                </a:lnTo>
                <a:lnTo>
                  <a:pt x="20649" y="100556"/>
                </a:lnTo>
                <a:lnTo>
                  <a:pt x="21812" y="91597"/>
                </a:lnTo>
                <a:lnTo>
                  <a:pt x="24070" y="83178"/>
                </a:lnTo>
                <a:lnTo>
                  <a:pt x="27686" y="75298"/>
                </a:lnTo>
                <a:lnTo>
                  <a:pt x="31230" y="66905"/>
                </a:lnTo>
                <a:lnTo>
                  <a:pt x="59975" y="35120"/>
                </a:lnTo>
                <a:lnTo>
                  <a:pt x="100943" y="19341"/>
                </a:lnTo>
                <a:lnTo>
                  <a:pt x="110489" y="18821"/>
                </a:lnTo>
                <a:lnTo>
                  <a:pt x="173727" y="18821"/>
                </a:lnTo>
                <a:lnTo>
                  <a:pt x="172634" y="18007"/>
                </a:lnTo>
                <a:lnTo>
                  <a:pt x="132760" y="1832"/>
                </a:lnTo>
                <a:lnTo>
                  <a:pt x="118088" y="248"/>
                </a:lnTo>
                <a:lnTo>
                  <a:pt x="110489" y="0"/>
                </a:lnTo>
                <a:close/>
              </a:path>
              <a:path w="220980" h="320039">
                <a:moveTo>
                  <a:pt x="161416" y="260667"/>
                </a:moveTo>
                <a:lnTo>
                  <a:pt x="140969" y="260667"/>
                </a:lnTo>
                <a:lnTo>
                  <a:pt x="140969" y="292519"/>
                </a:lnTo>
                <a:lnTo>
                  <a:pt x="139572" y="295427"/>
                </a:lnTo>
                <a:lnTo>
                  <a:pt x="138049" y="296875"/>
                </a:lnTo>
                <a:lnTo>
                  <a:pt x="135255" y="299770"/>
                </a:lnTo>
                <a:lnTo>
                  <a:pt x="159427" y="299770"/>
                </a:lnTo>
                <a:lnTo>
                  <a:pt x="159893" y="298323"/>
                </a:lnTo>
                <a:lnTo>
                  <a:pt x="161416" y="293979"/>
                </a:lnTo>
                <a:lnTo>
                  <a:pt x="161416" y="260667"/>
                </a:lnTo>
                <a:close/>
              </a:path>
              <a:path w="220980" h="320039">
                <a:moveTo>
                  <a:pt x="173727" y="18821"/>
                </a:moveTo>
                <a:lnTo>
                  <a:pt x="110489" y="18821"/>
                </a:lnTo>
                <a:lnTo>
                  <a:pt x="120036" y="19341"/>
                </a:lnTo>
                <a:lnTo>
                  <a:pt x="129047" y="20812"/>
                </a:lnTo>
                <a:lnTo>
                  <a:pt x="167882" y="40324"/>
                </a:lnTo>
                <a:lnTo>
                  <a:pt x="193420" y="75298"/>
                </a:lnTo>
                <a:lnTo>
                  <a:pt x="196963" y="83178"/>
                </a:lnTo>
                <a:lnTo>
                  <a:pt x="199183" y="91597"/>
                </a:lnTo>
                <a:lnTo>
                  <a:pt x="200332" y="100556"/>
                </a:lnTo>
                <a:lnTo>
                  <a:pt x="200659" y="110058"/>
                </a:lnTo>
                <a:lnTo>
                  <a:pt x="200354" y="118722"/>
                </a:lnTo>
                <a:lnTo>
                  <a:pt x="185705" y="158934"/>
                </a:lnTo>
                <a:lnTo>
                  <a:pt x="167384" y="179929"/>
                </a:lnTo>
                <a:lnTo>
                  <a:pt x="161210" y="187534"/>
                </a:lnTo>
                <a:lnTo>
                  <a:pt x="142398" y="230024"/>
                </a:lnTo>
                <a:lnTo>
                  <a:pt x="140969" y="240385"/>
                </a:lnTo>
                <a:lnTo>
                  <a:pt x="161770" y="240385"/>
                </a:lnTo>
                <a:lnTo>
                  <a:pt x="162655" y="232062"/>
                </a:lnTo>
                <a:lnTo>
                  <a:pt x="164417" y="223645"/>
                </a:lnTo>
                <a:lnTo>
                  <a:pt x="187578" y="186804"/>
                </a:lnTo>
                <a:lnTo>
                  <a:pt x="195500" y="178931"/>
                </a:lnTo>
                <a:lnTo>
                  <a:pt x="202088" y="170516"/>
                </a:lnTo>
                <a:lnTo>
                  <a:pt x="218789" y="131600"/>
                </a:lnTo>
                <a:lnTo>
                  <a:pt x="220980" y="110058"/>
                </a:lnTo>
                <a:lnTo>
                  <a:pt x="220737" y="102479"/>
                </a:lnTo>
                <a:lnTo>
                  <a:pt x="209718" y="60119"/>
                </a:lnTo>
                <a:lnTo>
                  <a:pt x="183544" y="26699"/>
                </a:lnTo>
                <a:lnTo>
                  <a:pt x="178101" y="22080"/>
                </a:lnTo>
                <a:lnTo>
                  <a:pt x="173727" y="18821"/>
                </a:lnTo>
                <a:close/>
              </a:path>
            </a:pathLst>
          </a:custGeom>
          <a:solidFill>
            <a:srgbClr val="505050"/>
          </a:solidFill>
        </p:spPr>
        <p:txBody>
          <a:bodyPr wrap="square" lIns="0" tIns="0" rIns="0" bIns="0" rtlCol="0"/>
          <a:lstStyle/>
          <a:p>
            <a:endParaRPr sz="1836"/>
          </a:p>
        </p:txBody>
      </p:sp>
      <p:sp>
        <p:nvSpPr>
          <p:cNvPr id="82" name="object 82"/>
          <p:cNvSpPr txBox="1"/>
          <p:nvPr/>
        </p:nvSpPr>
        <p:spPr>
          <a:xfrm>
            <a:off x="2366355" y="5432122"/>
            <a:ext cx="2236636" cy="389784"/>
          </a:xfrm>
          <a:prstGeom prst="rect">
            <a:avLst/>
          </a:prstGeom>
        </p:spPr>
        <p:txBody>
          <a:bodyPr vert="horz" wrap="square" lIns="0" tIns="12951" rIns="0" bIns="0" rtlCol="0">
            <a:spAutoFit/>
          </a:bodyPr>
          <a:lstStyle/>
          <a:p>
            <a:pPr marL="12951">
              <a:spcBef>
                <a:spcPts val="102"/>
              </a:spcBef>
            </a:pPr>
            <a:r>
              <a:rPr sz="2448" b="1" spc="-87" dirty="0">
                <a:solidFill>
                  <a:srgbClr val="505050"/>
                </a:solidFill>
                <a:latin typeface="Arial"/>
                <a:cs typeface="Arial"/>
              </a:rPr>
              <a:t>Microsoft</a:t>
            </a:r>
            <a:r>
              <a:rPr sz="2448" b="1" spc="-199" dirty="0">
                <a:solidFill>
                  <a:srgbClr val="505050"/>
                </a:solidFill>
                <a:latin typeface="Arial"/>
                <a:cs typeface="Arial"/>
              </a:rPr>
              <a:t> </a:t>
            </a:r>
            <a:r>
              <a:rPr sz="2448" b="1" spc="-126" dirty="0">
                <a:solidFill>
                  <a:srgbClr val="505050"/>
                </a:solidFill>
                <a:latin typeface="Arial"/>
                <a:cs typeface="Arial"/>
              </a:rPr>
              <a:t>Graph</a:t>
            </a:r>
            <a:endParaRPr sz="2448" dirty="0">
              <a:latin typeface="Arial"/>
              <a:cs typeface="Arial"/>
            </a:endParaRPr>
          </a:p>
        </p:txBody>
      </p:sp>
      <p:sp>
        <p:nvSpPr>
          <p:cNvPr id="83" name="object 83"/>
          <p:cNvSpPr/>
          <p:nvPr/>
        </p:nvSpPr>
        <p:spPr>
          <a:xfrm>
            <a:off x="4463637" y="3136275"/>
            <a:ext cx="306290" cy="1047735"/>
          </a:xfrm>
          <a:custGeom>
            <a:avLst/>
            <a:gdLst/>
            <a:ahLst/>
            <a:cxnLst/>
            <a:rect l="l" t="t" r="r" b="b"/>
            <a:pathLst>
              <a:path w="300354" h="1027429">
                <a:moveTo>
                  <a:pt x="0" y="1027176"/>
                </a:moveTo>
                <a:lnTo>
                  <a:pt x="300227" y="1027176"/>
                </a:lnTo>
                <a:lnTo>
                  <a:pt x="300227" y="0"/>
                </a:lnTo>
                <a:lnTo>
                  <a:pt x="0" y="0"/>
                </a:lnTo>
                <a:lnTo>
                  <a:pt x="0" y="1027176"/>
                </a:lnTo>
                <a:close/>
              </a:path>
            </a:pathLst>
          </a:custGeom>
          <a:solidFill>
            <a:srgbClr val="505050"/>
          </a:solidFill>
        </p:spPr>
        <p:txBody>
          <a:bodyPr wrap="square" lIns="0" tIns="0" rIns="0" bIns="0" rtlCol="0"/>
          <a:lstStyle/>
          <a:p>
            <a:endParaRPr sz="1836"/>
          </a:p>
        </p:txBody>
      </p:sp>
      <p:sp>
        <p:nvSpPr>
          <p:cNvPr id="84" name="object 84"/>
          <p:cNvSpPr/>
          <p:nvPr/>
        </p:nvSpPr>
        <p:spPr>
          <a:xfrm>
            <a:off x="4864600" y="3109854"/>
            <a:ext cx="1313230" cy="106197"/>
          </a:xfrm>
          <a:custGeom>
            <a:avLst/>
            <a:gdLst/>
            <a:ahLst/>
            <a:cxnLst/>
            <a:rect l="l" t="t" r="r" b="b"/>
            <a:pathLst>
              <a:path w="1287779" h="104139">
                <a:moveTo>
                  <a:pt x="0" y="103632"/>
                </a:moveTo>
                <a:lnTo>
                  <a:pt x="1287779" y="103632"/>
                </a:lnTo>
                <a:lnTo>
                  <a:pt x="1287779" y="0"/>
                </a:lnTo>
                <a:lnTo>
                  <a:pt x="0" y="0"/>
                </a:lnTo>
                <a:lnTo>
                  <a:pt x="0" y="103632"/>
                </a:lnTo>
                <a:close/>
              </a:path>
            </a:pathLst>
          </a:custGeom>
          <a:solidFill>
            <a:srgbClr val="505050"/>
          </a:solidFill>
        </p:spPr>
        <p:txBody>
          <a:bodyPr wrap="square" lIns="0" tIns="0" rIns="0" bIns="0" rtlCol="0"/>
          <a:lstStyle/>
          <a:p>
            <a:endParaRPr sz="1836"/>
          </a:p>
        </p:txBody>
      </p:sp>
      <p:sp>
        <p:nvSpPr>
          <p:cNvPr id="85" name="object 85"/>
          <p:cNvSpPr/>
          <p:nvPr/>
        </p:nvSpPr>
        <p:spPr>
          <a:xfrm>
            <a:off x="8030339" y="3071001"/>
            <a:ext cx="306290" cy="1207680"/>
          </a:xfrm>
          <a:custGeom>
            <a:avLst/>
            <a:gdLst/>
            <a:ahLst/>
            <a:cxnLst/>
            <a:rect l="l" t="t" r="r" b="b"/>
            <a:pathLst>
              <a:path w="300354" h="1184275">
                <a:moveTo>
                  <a:pt x="0" y="1184148"/>
                </a:moveTo>
                <a:lnTo>
                  <a:pt x="300227" y="1184148"/>
                </a:lnTo>
                <a:lnTo>
                  <a:pt x="300227" y="0"/>
                </a:lnTo>
                <a:lnTo>
                  <a:pt x="0" y="0"/>
                </a:lnTo>
                <a:lnTo>
                  <a:pt x="0" y="1184148"/>
                </a:lnTo>
                <a:close/>
              </a:path>
            </a:pathLst>
          </a:custGeom>
          <a:solidFill>
            <a:srgbClr val="505050"/>
          </a:solidFill>
        </p:spPr>
        <p:txBody>
          <a:bodyPr wrap="square" lIns="0" tIns="0" rIns="0" bIns="0" rtlCol="0"/>
          <a:lstStyle/>
          <a:p>
            <a:endParaRPr sz="1836"/>
          </a:p>
        </p:txBody>
      </p:sp>
      <p:sp>
        <p:nvSpPr>
          <p:cNvPr id="86" name="object 86"/>
          <p:cNvSpPr/>
          <p:nvPr/>
        </p:nvSpPr>
        <p:spPr>
          <a:xfrm>
            <a:off x="2659305" y="3678662"/>
            <a:ext cx="751158" cy="287512"/>
          </a:xfrm>
          <a:custGeom>
            <a:avLst/>
            <a:gdLst/>
            <a:ahLst/>
            <a:cxnLst/>
            <a:rect l="l" t="t" r="r" b="b"/>
            <a:pathLst>
              <a:path w="736600" h="281939">
                <a:moveTo>
                  <a:pt x="0" y="281939"/>
                </a:moveTo>
                <a:lnTo>
                  <a:pt x="736091" y="281939"/>
                </a:lnTo>
                <a:lnTo>
                  <a:pt x="736091" y="0"/>
                </a:lnTo>
                <a:lnTo>
                  <a:pt x="0" y="0"/>
                </a:lnTo>
                <a:lnTo>
                  <a:pt x="0" y="281939"/>
                </a:lnTo>
                <a:close/>
              </a:path>
            </a:pathLst>
          </a:custGeom>
          <a:solidFill>
            <a:srgbClr val="505050"/>
          </a:solidFill>
        </p:spPr>
        <p:txBody>
          <a:bodyPr wrap="square" lIns="0" tIns="0" rIns="0" bIns="0" rtlCol="0"/>
          <a:lstStyle/>
          <a:p>
            <a:endParaRPr sz="1836"/>
          </a:p>
        </p:txBody>
      </p:sp>
      <p:sp>
        <p:nvSpPr>
          <p:cNvPr id="87" name="object 87"/>
          <p:cNvSpPr txBox="1"/>
          <p:nvPr/>
        </p:nvSpPr>
        <p:spPr>
          <a:xfrm>
            <a:off x="7705010" y="5432122"/>
            <a:ext cx="3285665" cy="389784"/>
          </a:xfrm>
          <a:prstGeom prst="rect">
            <a:avLst/>
          </a:prstGeom>
        </p:spPr>
        <p:txBody>
          <a:bodyPr vert="horz" wrap="square" lIns="0" tIns="12951" rIns="0" bIns="0" rtlCol="0">
            <a:spAutoFit/>
          </a:bodyPr>
          <a:lstStyle/>
          <a:p>
            <a:pPr marL="12951">
              <a:spcBef>
                <a:spcPts val="102"/>
              </a:spcBef>
            </a:pPr>
            <a:r>
              <a:rPr sz="2448" b="1" spc="-138" dirty="0">
                <a:solidFill>
                  <a:srgbClr val="505050"/>
                </a:solidFill>
                <a:latin typeface="Arial"/>
                <a:cs typeface="Arial"/>
              </a:rPr>
              <a:t>External </a:t>
            </a:r>
            <a:r>
              <a:rPr sz="2448" b="1" spc="-71" dirty="0">
                <a:solidFill>
                  <a:srgbClr val="505050"/>
                </a:solidFill>
                <a:latin typeface="Arial"/>
                <a:cs typeface="Arial"/>
              </a:rPr>
              <a:t>Data </a:t>
            </a:r>
            <a:r>
              <a:rPr sz="2448" b="1" spc="-20" dirty="0">
                <a:solidFill>
                  <a:srgbClr val="505050"/>
                </a:solidFill>
                <a:latin typeface="Arial"/>
                <a:cs typeface="Arial"/>
              </a:rPr>
              <a:t>&amp;</a:t>
            </a:r>
            <a:r>
              <a:rPr sz="2448" b="1" spc="-204" dirty="0">
                <a:solidFill>
                  <a:srgbClr val="505050"/>
                </a:solidFill>
                <a:latin typeface="Arial"/>
                <a:cs typeface="Arial"/>
              </a:rPr>
              <a:t> </a:t>
            </a:r>
            <a:r>
              <a:rPr sz="2448" b="1" spc="-97" dirty="0">
                <a:solidFill>
                  <a:srgbClr val="505050"/>
                </a:solidFill>
                <a:latin typeface="Arial"/>
                <a:cs typeface="Arial"/>
              </a:rPr>
              <a:t>Content</a:t>
            </a:r>
            <a:endParaRPr sz="2448" dirty="0">
              <a:latin typeface="Arial"/>
              <a:cs typeface="Arial"/>
            </a:endParaRPr>
          </a:p>
        </p:txBody>
      </p:sp>
      <p:sp>
        <p:nvSpPr>
          <p:cNvPr id="88" name="object 88"/>
          <p:cNvSpPr/>
          <p:nvPr/>
        </p:nvSpPr>
        <p:spPr>
          <a:xfrm>
            <a:off x="7194224" y="5433261"/>
            <a:ext cx="466235" cy="466235"/>
          </a:xfrm>
          <a:prstGeom prst="rect">
            <a:avLst/>
          </a:prstGeom>
          <a:blipFill>
            <a:blip r:embed="rId12" cstate="print"/>
            <a:stretch>
              <a:fillRect/>
            </a:stretch>
          </a:blipFill>
        </p:spPr>
        <p:txBody>
          <a:bodyPr wrap="square" lIns="0" tIns="0" rIns="0" bIns="0" rtlCol="0"/>
          <a:lstStyle/>
          <a:p>
            <a:endParaRPr sz="1836"/>
          </a:p>
        </p:txBody>
      </p:sp>
      <p:sp>
        <p:nvSpPr>
          <p:cNvPr id="89" name="object 4">
            <a:extLst>
              <a:ext uri="{FF2B5EF4-FFF2-40B4-BE49-F238E27FC236}">
                <a16:creationId xmlns:a16="http://schemas.microsoft.com/office/drawing/2014/main" id="{13130AE0-11CC-4CCC-BAE2-FA86B583B25B}"/>
              </a:ext>
            </a:extLst>
          </p:cNvPr>
          <p:cNvSpPr txBox="1">
            <a:spLocks/>
          </p:cNvSpPr>
          <p:nvPr/>
        </p:nvSpPr>
        <p:spPr>
          <a:xfrm>
            <a:off x="438470" y="33987"/>
            <a:ext cx="11996239" cy="653440"/>
          </a:xfrm>
          <a:prstGeom prst="rect">
            <a:avLst/>
          </a:prstGeom>
        </p:spPr>
        <p:txBody>
          <a:bodyPr vert="horz" wrap="square" lIns="0" tIns="12951"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951" defTabSz="932563">
              <a:lnSpc>
                <a:spcPct val="100000"/>
              </a:lnSpc>
              <a:spcBef>
                <a:spcPts val="102"/>
              </a:spcBef>
            </a:pPr>
            <a:r>
              <a:rPr lang="en-US" sz="4080" dirty="0">
                <a:solidFill>
                  <a:schemeClr val="tx1">
                    <a:lumMod val="65000"/>
                    <a:lumOff val="35000"/>
                  </a:schemeClr>
                </a:solidFill>
                <a:latin typeface="Segoe UI Semibold" panose="020B0702040204020203" pitchFamily="34" charset="0"/>
                <a:cs typeface="Segoe UI Semibold" panose="020B0702040204020203" pitchFamily="34" charset="0"/>
              </a:rPr>
              <a:t>Conversation are Core to the Office 365 Platform</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15746-1753-492D-9B7A-50A53A74444B}"/>
              </a:ext>
            </a:extLst>
          </p:cNvPr>
          <p:cNvSpPr>
            <a:spLocks noGrp="1"/>
          </p:cNvSpPr>
          <p:nvPr>
            <p:ph type="title" idx="4294967295"/>
          </p:nvPr>
        </p:nvSpPr>
        <p:spPr>
          <a:xfrm>
            <a:off x="621915" y="0"/>
            <a:ext cx="10222503" cy="1350962"/>
          </a:xfrm>
        </p:spPr>
        <p:txBody>
          <a:bodyPr/>
          <a:lstStyle/>
          <a:p>
            <a:r>
              <a:rPr lang="en-US" dirty="0">
                <a:solidFill>
                  <a:schemeClr val="tx1">
                    <a:lumMod val="65000"/>
                    <a:lumOff val="35000"/>
                  </a:schemeClr>
                </a:solidFill>
              </a:rPr>
              <a:t>Overview of Microsoft Graph</a:t>
            </a:r>
            <a:endParaRPr lang="en-GB" dirty="0">
              <a:solidFill>
                <a:schemeClr val="tx1">
                  <a:lumMod val="65000"/>
                  <a:lumOff val="35000"/>
                </a:schemeClr>
              </a:solidFill>
            </a:endParaRPr>
          </a:p>
        </p:txBody>
      </p:sp>
      <p:pic>
        <p:nvPicPr>
          <p:cNvPr id="4" name="Picture 3">
            <a:extLst>
              <a:ext uri="{FF2B5EF4-FFF2-40B4-BE49-F238E27FC236}">
                <a16:creationId xmlns:a16="http://schemas.microsoft.com/office/drawing/2014/main" id="{3899CCA5-65FE-4DD4-AC85-F05AFD0D7FB9}"/>
              </a:ext>
            </a:extLst>
          </p:cNvPr>
          <p:cNvPicPr>
            <a:picLocks noChangeAspect="1"/>
          </p:cNvPicPr>
          <p:nvPr/>
        </p:nvPicPr>
        <p:blipFill rotWithShape="1">
          <a:blip r:embed="rId2"/>
          <a:srcRect l="741" r="-2" b="-2"/>
          <a:stretch/>
        </p:blipFill>
        <p:spPr>
          <a:xfrm>
            <a:off x="502647" y="1831086"/>
            <a:ext cx="4232497" cy="4178819"/>
          </a:xfrm>
          <a:prstGeom prst="rect">
            <a:avLst/>
          </a:prstGeom>
        </p:spPr>
      </p:pic>
      <p:pic>
        <p:nvPicPr>
          <p:cNvPr id="3074" name="Picture 2" descr="An image showing the primary resources and relationships that are part of the graph">
            <a:extLst>
              <a:ext uri="{FF2B5EF4-FFF2-40B4-BE49-F238E27FC236}">
                <a16:creationId xmlns:a16="http://schemas.microsoft.com/office/drawing/2014/main" id="{2FF16565-C9E5-439E-8757-FF146992EA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47213" y="2297028"/>
            <a:ext cx="6643344" cy="32469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68266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1D82B-9ED6-43AA-92A3-12C0BA6F5B04}"/>
              </a:ext>
            </a:extLst>
          </p:cNvPr>
          <p:cNvSpPr>
            <a:spLocks noGrp="1"/>
          </p:cNvSpPr>
          <p:nvPr>
            <p:ph type="title" idx="4294967295"/>
          </p:nvPr>
        </p:nvSpPr>
        <p:spPr>
          <a:xfrm>
            <a:off x="977900" y="1"/>
            <a:ext cx="9747250" cy="1302026"/>
          </a:xfrm>
        </p:spPr>
        <p:txBody>
          <a:bodyPr/>
          <a:lstStyle/>
          <a:p>
            <a:pPr>
              <a:lnSpc>
                <a:spcPct val="150000"/>
              </a:lnSpc>
            </a:pPr>
            <a:r>
              <a:rPr lang="en-US" dirty="0">
                <a:solidFill>
                  <a:schemeClr val="tx1">
                    <a:lumMod val="65000"/>
                    <a:lumOff val="35000"/>
                  </a:schemeClr>
                </a:solidFill>
              </a:rPr>
              <a:t>What is Graph API?</a:t>
            </a:r>
          </a:p>
        </p:txBody>
      </p:sp>
      <p:sp>
        <p:nvSpPr>
          <p:cNvPr id="3" name="Content Placeholder 2">
            <a:extLst>
              <a:ext uri="{FF2B5EF4-FFF2-40B4-BE49-F238E27FC236}">
                <a16:creationId xmlns:a16="http://schemas.microsoft.com/office/drawing/2014/main" id="{5E975BA8-7C92-45CF-9D88-120ED7D5290E}"/>
              </a:ext>
            </a:extLst>
          </p:cNvPr>
          <p:cNvSpPr>
            <a:spLocks noGrp="1"/>
          </p:cNvSpPr>
          <p:nvPr>
            <p:ph idx="4294967295"/>
          </p:nvPr>
        </p:nvSpPr>
        <p:spPr>
          <a:xfrm>
            <a:off x="977900" y="1646238"/>
            <a:ext cx="11458575" cy="4586287"/>
          </a:xfrm>
        </p:spPr>
        <p:txBody>
          <a:bodyPr>
            <a:noAutofit/>
          </a:bodyPr>
          <a:lstStyle/>
          <a:p>
            <a:pPr marL="0" indent="0">
              <a:lnSpc>
                <a:spcPct val="130000"/>
              </a:lnSpc>
              <a:buNone/>
            </a:pPr>
            <a:r>
              <a:rPr lang="en-US" dirty="0">
                <a:latin typeface="+mn-lt"/>
              </a:rPr>
              <a:t>Microsoft Graph exposes REST APIs and client libraries to access data on the following Microsoft 365 services:</a:t>
            </a:r>
          </a:p>
          <a:p>
            <a:pPr>
              <a:lnSpc>
                <a:spcPct val="130000"/>
              </a:lnSpc>
              <a:buFont typeface="Wingdings" panose="05000000000000000000" pitchFamily="2" charset="2"/>
              <a:buChar char="ü"/>
            </a:pPr>
            <a:r>
              <a:rPr lang="en-US" sz="2448" dirty="0"/>
              <a:t>Office 365 services: Delve, Excel, Microsoft Bookings, Microsoft Teams, OneDrive, OneNote, Outlook/Exchange, Planner, and SharePoint</a:t>
            </a:r>
          </a:p>
          <a:p>
            <a:pPr>
              <a:lnSpc>
                <a:spcPct val="130000"/>
              </a:lnSpc>
              <a:buFont typeface="Wingdings" panose="05000000000000000000" pitchFamily="2" charset="2"/>
              <a:buChar char="ü"/>
            </a:pPr>
            <a:r>
              <a:rPr lang="en-US" sz="2448" dirty="0"/>
              <a:t>Enterprise Mobility and Security services: Advanced Threat Analytics, Advanced Threat Protection, Azure Active Directory, Identity Manager, and Intune</a:t>
            </a:r>
          </a:p>
          <a:p>
            <a:pPr>
              <a:lnSpc>
                <a:spcPct val="130000"/>
              </a:lnSpc>
              <a:buFont typeface="Wingdings" panose="05000000000000000000" pitchFamily="2" charset="2"/>
              <a:buChar char="ü"/>
            </a:pPr>
            <a:r>
              <a:rPr lang="en-US" sz="2448" dirty="0"/>
              <a:t>Windows 10 services: activities, devices, notifications</a:t>
            </a:r>
          </a:p>
          <a:p>
            <a:pPr>
              <a:lnSpc>
                <a:spcPct val="130000"/>
              </a:lnSpc>
              <a:buFont typeface="Wingdings" panose="05000000000000000000" pitchFamily="2" charset="2"/>
              <a:buChar char="ü"/>
            </a:pPr>
            <a:r>
              <a:rPr lang="en-US" sz="2448" dirty="0"/>
              <a:t>Dynamics 365 Business Central</a:t>
            </a:r>
          </a:p>
        </p:txBody>
      </p:sp>
    </p:spTree>
    <p:extLst>
      <p:ext uri="{BB962C8B-B14F-4D97-AF65-F5344CB8AC3E}">
        <p14:creationId xmlns:p14="http://schemas.microsoft.com/office/powerpoint/2010/main" val="22863915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 name="object 8">
            <a:extLst>
              <a:ext uri="{FF2B5EF4-FFF2-40B4-BE49-F238E27FC236}">
                <a16:creationId xmlns:a16="http://schemas.microsoft.com/office/drawing/2014/main" id="{A8C73CA0-5797-4139-80F9-C572EB0360AF}"/>
              </a:ext>
            </a:extLst>
          </p:cNvPr>
          <p:cNvSpPr/>
          <p:nvPr/>
        </p:nvSpPr>
        <p:spPr>
          <a:xfrm>
            <a:off x="2882528" y="5848471"/>
            <a:ext cx="1056767" cy="499330"/>
          </a:xfrm>
          <a:custGeom>
            <a:avLst/>
            <a:gdLst/>
            <a:ahLst/>
            <a:cxnLst/>
            <a:rect l="l" t="t" r="r" b="b"/>
            <a:pathLst>
              <a:path w="1010919" h="489584">
                <a:moveTo>
                  <a:pt x="1010412" y="0"/>
                </a:moveTo>
                <a:lnTo>
                  <a:pt x="0" y="0"/>
                </a:lnTo>
                <a:lnTo>
                  <a:pt x="0" y="489204"/>
                </a:lnTo>
                <a:lnTo>
                  <a:pt x="1010412" y="489204"/>
                </a:lnTo>
                <a:lnTo>
                  <a:pt x="1010412" y="0"/>
                </a:lnTo>
                <a:close/>
              </a:path>
            </a:pathLst>
          </a:custGeom>
          <a:solidFill>
            <a:srgbClr val="135051"/>
          </a:solidFill>
        </p:spPr>
        <p:txBody>
          <a:bodyPr wrap="square" lIns="0" tIns="0" rIns="0" bIns="0" rtlCol="0" anchor="ctr"/>
          <a:lstStyle/>
          <a:p>
            <a:pPr algn="ctr"/>
            <a:r>
              <a:rPr lang="en-GB" sz="1632" b="1" dirty="0">
                <a:solidFill>
                  <a:schemeClr val="bg1"/>
                </a:solidFill>
              </a:rPr>
              <a:t>SharePoint</a:t>
            </a:r>
            <a:endParaRPr sz="1632" b="1" dirty="0">
              <a:solidFill>
                <a:schemeClr val="bg1"/>
              </a:solidFill>
            </a:endParaRPr>
          </a:p>
        </p:txBody>
      </p:sp>
      <p:sp>
        <p:nvSpPr>
          <p:cNvPr id="139" name="object 8">
            <a:extLst>
              <a:ext uri="{FF2B5EF4-FFF2-40B4-BE49-F238E27FC236}">
                <a16:creationId xmlns:a16="http://schemas.microsoft.com/office/drawing/2014/main" id="{E536805F-FB08-4B3B-B5CD-F393BF928816}"/>
              </a:ext>
            </a:extLst>
          </p:cNvPr>
          <p:cNvSpPr/>
          <p:nvPr/>
        </p:nvSpPr>
        <p:spPr>
          <a:xfrm>
            <a:off x="1750010" y="5848471"/>
            <a:ext cx="1031044" cy="499330"/>
          </a:xfrm>
          <a:custGeom>
            <a:avLst/>
            <a:gdLst/>
            <a:ahLst/>
            <a:cxnLst/>
            <a:rect l="l" t="t" r="r" b="b"/>
            <a:pathLst>
              <a:path w="1010919" h="489584">
                <a:moveTo>
                  <a:pt x="1010412" y="0"/>
                </a:moveTo>
                <a:lnTo>
                  <a:pt x="0" y="0"/>
                </a:lnTo>
                <a:lnTo>
                  <a:pt x="0" y="489204"/>
                </a:lnTo>
                <a:lnTo>
                  <a:pt x="1010412" y="489204"/>
                </a:lnTo>
                <a:lnTo>
                  <a:pt x="1010412" y="0"/>
                </a:lnTo>
                <a:close/>
              </a:path>
            </a:pathLst>
          </a:custGeom>
          <a:solidFill>
            <a:srgbClr val="135051"/>
          </a:solidFill>
        </p:spPr>
        <p:txBody>
          <a:bodyPr wrap="square" lIns="0" tIns="0" rIns="0" bIns="0" rtlCol="0" anchor="ctr"/>
          <a:lstStyle/>
          <a:p>
            <a:pPr algn="ctr"/>
            <a:r>
              <a:rPr lang="en-GB" sz="1836" b="1" dirty="0">
                <a:solidFill>
                  <a:schemeClr val="bg1"/>
                </a:solidFill>
              </a:rPr>
              <a:t>Groups</a:t>
            </a:r>
            <a:endParaRPr sz="1836" b="1" dirty="0">
              <a:solidFill>
                <a:schemeClr val="bg1"/>
              </a:solidFill>
            </a:endParaRPr>
          </a:p>
        </p:txBody>
      </p:sp>
      <p:sp>
        <p:nvSpPr>
          <p:cNvPr id="2" name="Title 1">
            <a:extLst>
              <a:ext uri="{FF2B5EF4-FFF2-40B4-BE49-F238E27FC236}">
                <a16:creationId xmlns:a16="http://schemas.microsoft.com/office/drawing/2014/main" id="{99B1D82B-9ED6-43AA-92A3-12C0BA6F5B04}"/>
              </a:ext>
            </a:extLst>
          </p:cNvPr>
          <p:cNvSpPr>
            <a:spLocks noGrp="1"/>
          </p:cNvSpPr>
          <p:nvPr>
            <p:ph type="title" idx="4294967295"/>
          </p:nvPr>
        </p:nvSpPr>
        <p:spPr>
          <a:xfrm>
            <a:off x="0" y="373063"/>
            <a:ext cx="10725150" cy="1350962"/>
          </a:xfrm>
        </p:spPr>
        <p:txBody>
          <a:bodyPr/>
          <a:lstStyle/>
          <a:p>
            <a:r>
              <a:rPr lang="en-US" dirty="0">
                <a:solidFill>
                  <a:schemeClr val="tx1">
                    <a:lumMod val="65000"/>
                    <a:lumOff val="35000"/>
                  </a:schemeClr>
                </a:solidFill>
              </a:rPr>
              <a:t>Microsoft Graph</a:t>
            </a:r>
          </a:p>
        </p:txBody>
      </p:sp>
      <p:sp>
        <p:nvSpPr>
          <p:cNvPr id="2052" name="Rectangle 2051">
            <a:extLst>
              <a:ext uri="{FF2B5EF4-FFF2-40B4-BE49-F238E27FC236}">
                <a16:creationId xmlns:a16="http://schemas.microsoft.com/office/drawing/2014/main" id="{D26E4C30-AB93-4843-B79F-039BB8D62239}"/>
              </a:ext>
            </a:extLst>
          </p:cNvPr>
          <p:cNvSpPr/>
          <p:nvPr/>
        </p:nvSpPr>
        <p:spPr>
          <a:xfrm>
            <a:off x="502647" y="1410394"/>
            <a:ext cx="5821604" cy="478376"/>
          </a:xfrm>
          <a:prstGeom prst="rect">
            <a:avLst/>
          </a:prstGeom>
        </p:spPr>
        <p:txBody>
          <a:bodyPr wrap="none">
            <a:spAutoFit/>
          </a:bodyPr>
          <a:lstStyle/>
          <a:p>
            <a:r>
              <a:rPr lang="en-GB" sz="2448" b="1" dirty="0">
                <a:solidFill>
                  <a:srgbClr val="135051"/>
                </a:solidFill>
              </a:rPr>
              <a:t>Access user, group and organizational data</a:t>
            </a:r>
          </a:p>
        </p:txBody>
      </p:sp>
      <p:sp>
        <p:nvSpPr>
          <p:cNvPr id="2053" name="Rectangle 2052">
            <a:extLst>
              <a:ext uri="{FF2B5EF4-FFF2-40B4-BE49-F238E27FC236}">
                <a16:creationId xmlns:a16="http://schemas.microsoft.com/office/drawing/2014/main" id="{4A0900AD-CF5C-4E91-A79A-D24B3EB61400}"/>
              </a:ext>
            </a:extLst>
          </p:cNvPr>
          <p:cNvSpPr/>
          <p:nvPr/>
        </p:nvSpPr>
        <p:spPr>
          <a:xfrm>
            <a:off x="1895673" y="2514227"/>
            <a:ext cx="2318791" cy="1438856"/>
          </a:xfrm>
          <a:prstGeom prst="rect">
            <a:avLst/>
          </a:prstGeom>
        </p:spPr>
        <p:txBody>
          <a:bodyPr wrap="square">
            <a:spAutoFit/>
          </a:bodyPr>
          <a:lstStyle/>
          <a:p>
            <a:pPr algn="ctr"/>
            <a:r>
              <a:rPr lang="en-GB" sz="2856" b="1" dirty="0"/>
              <a:t>One endpoint  One token</a:t>
            </a:r>
          </a:p>
          <a:p>
            <a:pPr algn="ctr"/>
            <a:r>
              <a:rPr lang="en-GB" sz="2856" b="1" dirty="0">
                <a:solidFill>
                  <a:srgbClr val="E57D57"/>
                </a:solidFill>
              </a:rPr>
              <a:t>All users</a:t>
            </a:r>
          </a:p>
        </p:txBody>
      </p:sp>
      <p:sp>
        <p:nvSpPr>
          <p:cNvPr id="110" name="object 25">
            <a:extLst>
              <a:ext uri="{FF2B5EF4-FFF2-40B4-BE49-F238E27FC236}">
                <a16:creationId xmlns:a16="http://schemas.microsoft.com/office/drawing/2014/main" id="{87EC50F2-19A0-449F-9E57-6D2880C0959A}"/>
              </a:ext>
            </a:extLst>
          </p:cNvPr>
          <p:cNvSpPr/>
          <p:nvPr/>
        </p:nvSpPr>
        <p:spPr>
          <a:xfrm>
            <a:off x="6897914" y="4076281"/>
            <a:ext cx="165731" cy="570693"/>
          </a:xfrm>
          <a:custGeom>
            <a:avLst/>
            <a:gdLst/>
            <a:ahLst/>
            <a:cxnLst/>
            <a:rect l="l" t="t" r="r" b="b"/>
            <a:pathLst>
              <a:path w="114300" h="685800">
                <a:moveTo>
                  <a:pt x="76200" y="0"/>
                </a:moveTo>
                <a:lnTo>
                  <a:pt x="38100" y="0"/>
                </a:lnTo>
                <a:lnTo>
                  <a:pt x="38100" y="114300"/>
                </a:lnTo>
                <a:lnTo>
                  <a:pt x="76200" y="114300"/>
                </a:lnTo>
                <a:lnTo>
                  <a:pt x="76200" y="0"/>
                </a:lnTo>
                <a:close/>
              </a:path>
              <a:path w="114300" h="685800">
                <a:moveTo>
                  <a:pt x="76200" y="152400"/>
                </a:moveTo>
                <a:lnTo>
                  <a:pt x="38100" y="152400"/>
                </a:lnTo>
                <a:lnTo>
                  <a:pt x="38100" y="266700"/>
                </a:lnTo>
                <a:lnTo>
                  <a:pt x="76200" y="266700"/>
                </a:lnTo>
                <a:lnTo>
                  <a:pt x="76200" y="152400"/>
                </a:lnTo>
                <a:close/>
              </a:path>
              <a:path w="114300" h="685800">
                <a:moveTo>
                  <a:pt x="76200" y="304800"/>
                </a:moveTo>
                <a:lnTo>
                  <a:pt x="38100" y="304800"/>
                </a:lnTo>
                <a:lnTo>
                  <a:pt x="38100" y="419100"/>
                </a:lnTo>
                <a:lnTo>
                  <a:pt x="76200" y="419100"/>
                </a:lnTo>
                <a:lnTo>
                  <a:pt x="76200" y="304800"/>
                </a:lnTo>
                <a:close/>
              </a:path>
              <a:path w="114300" h="685800">
                <a:moveTo>
                  <a:pt x="38100" y="570992"/>
                </a:moveTo>
                <a:lnTo>
                  <a:pt x="0" y="570992"/>
                </a:lnTo>
                <a:lnTo>
                  <a:pt x="57150" y="685292"/>
                </a:lnTo>
                <a:lnTo>
                  <a:pt x="114046" y="571500"/>
                </a:lnTo>
                <a:lnTo>
                  <a:pt x="38100" y="571500"/>
                </a:lnTo>
                <a:lnTo>
                  <a:pt x="38100" y="570992"/>
                </a:lnTo>
                <a:close/>
              </a:path>
              <a:path w="114300" h="685800">
                <a:moveTo>
                  <a:pt x="76200" y="457200"/>
                </a:moveTo>
                <a:lnTo>
                  <a:pt x="38100" y="457200"/>
                </a:lnTo>
                <a:lnTo>
                  <a:pt x="38100" y="571500"/>
                </a:lnTo>
                <a:lnTo>
                  <a:pt x="76200" y="571500"/>
                </a:lnTo>
                <a:lnTo>
                  <a:pt x="76200" y="457200"/>
                </a:lnTo>
                <a:close/>
              </a:path>
              <a:path w="114300" h="685800">
                <a:moveTo>
                  <a:pt x="114300" y="570992"/>
                </a:moveTo>
                <a:lnTo>
                  <a:pt x="76200" y="570992"/>
                </a:lnTo>
                <a:lnTo>
                  <a:pt x="76200" y="571500"/>
                </a:lnTo>
                <a:lnTo>
                  <a:pt x="114046" y="571500"/>
                </a:lnTo>
                <a:lnTo>
                  <a:pt x="114300" y="570992"/>
                </a:lnTo>
                <a:close/>
              </a:path>
            </a:pathLst>
          </a:custGeom>
          <a:solidFill>
            <a:srgbClr val="A6A6A6"/>
          </a:solidFill>
        </p:spPr>
        <p:txBody>
          <a:bodyPr wrap="square" lIns="0" tIns="0" rIns="0" bIns="0" rtlCol="0"/>
          <a:lstStyle/>
          <a:p>
            <a:endParaRPr sz="1836"/>
          </a:p>
        </p:txBody>
      </p:sp>
      <p:sp>
        <p:nvSpPr>
          <p:cNvPr id="112" name="object 31">
            <a:extLst>
              <a:ext uri="{FF2B5EF4-FFF2-40B4-BE49-F238E27FC236}">
                <a16:creationId xmlns:a16="http://schemas.microsoft.com/office/drawing/2014/main" id="{9F60B123-DC0C-47F3-B5CC-578A088481D1}"/>
              </a:ext>
            </a:extLst>
          </p:cNvPr>
          <p:cNvSpPr/>
          <p:nvPr/>
        </p:nvSpPr>
        <p:spPr>
          <a:xfrm>
            <a:off x="4515660" y="2259671"/>
            <a:ext cx="1116851" cy="1787915"/>
          </a:xfrm>
          <a:custGeom>
            <a:avLst/>
            <a:gdLst/>
            <a:ahLst/>
            <a:cxnLst/>
            <a:rect l="l" t="t" r="r" b="b"/>
            <a:pathLst>
              <a:path w="477520" h="1887220">
                <a:moveTo>
                  <a:pt x="182625" y="0"/>
                </a:moveTo>
                <a:lnTo>
                  <a:pt x="0" y="0"/>
                </a:lnTo>
                <a:lnTo>
                  <a:pt x="294386" y="943356"/>
                </a:lnTo>
                <a:lnTo>
                  <a:pt x="0" y="1886712"/>
                </a:lnTo>
                <a:lnTo>
                  <a:pt x="182625" y="1886712"/>
                </a:lnTo>
                <a:lnTo>
                  <a:pt x="477012" y="943356"/>
                </a:lnTo>
                <a:lnTo>
                  <a:pt x="182625" y="0"/>
                </a:lnTo>
                <a:close/>
              </a:path>
            </a:pathLst>
          </a:custGeom>
          <a:solidFill>
            <a:srgbClr val="A6A6A6"/>
          </a:solidFill>
        </p:spPr>
        <p:txBody>
          <a:bodyPr wrap="square" lIns="0" tIns="0" rIns="0" bIns="0" rtlCol="0"/>
          <a:lstStyle/>
          <a:p>
            <a:endParaRPr sz="1836"/>
          </a:p>
        </p:txBody>
      </p:sp>
      <p:sp>
        <p:nvSpPr>
          <p:cNvPr id="2054" name="Rectangle: Rounded Corners 2053">
            <a:extLst>
              <a:ext uri="{FF2B5EF4-FFF2-40B4-BE49-F238E27FC236}">
                <a16:creationId xmlns:a16="http://schemas.microsoft.com/office/drawing/2014/main" id="{25A51100-84BC-49C7-AF40-A630CD1D1517}"/>
              </a:ext>
            </a:extLst>
          </p:cNvPr>
          <p:cNvSpPr/>
          <p:nvPr/>
        </p:nvSpPr>
        <p:spPr>
          <a:xfrm>
            <a:off x="5870061" y="2259671"/>
            <a:ext cx="2195029" cy="1787915"/>
          </a:xfrm>
          <a:prstGeom prst="roundRect">
            <a:avLst/>
          </a:prstGeom>
          <a:solidFill>
            <a:srgbClr val="1350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dirty="0"/>
          </a:p>
        </p:txBody>
      </p:sp>
      <p:sp>
        <p:nvSpPr>
          <p:cNvPr id="115" name="object 28">
            <a:extLst>
              <a:ext uri="{FF2B5EF4-FFF2-40B4-BE49-F238E27FC236}">
                <a16:creationId xmlns:a16="http://schemas.microsoft.com/office/drawing/2014/main" id="{BC10C30D-FDAD-46A3-BD50-763682318451}"/>
              </a:ext>
            </a:extLst>
          </p:cNvPr>
          <p:cNvSpPr/>
          <p:nvPr/>
        </p:nvSpPr>
        <p:spPr>
          <a:xfrm>
            <a:off x="6614517" y="3153628"/>
            <a:ext cx="744787" cy="740254"/>
          </a:xfrm>
          <a:custGeom>
            <a:avLst/>
            <a:gdLst/>
            <a:ahLst/>
            <a:cxnLst/>
            <a:rect l="l" t="t" r="r" b="b"/>
            <a:pathLst>
              <a:path w="730250" h="725804">
                <a:moveTo>
                  <a:pt x="269748" y="391287"/>
                </a:moveTo>
                <a:lnTo>
                  <a:pt x="67055" y="391287"/>
                </a:lnTo>
                <a:lnTo>
                  <a:pt x="37611" y="395416"/>
                </a:lnTo>
                <a:lnTo>
                  <a:pt x="16668" y="407844"/>
                </a:lnTo>
                <a:lnTo>
                  <a:pt x="4155" y="428630"/>
                </a:lnTo>
                <a:lnTo>
                  <a:pt x="0" y="457835"/>
                </a:lnTo>
                <a:lnTo>
                  <a:pt x="0" y="658241"/>
                </a:lnTo>
                <a:lnTo>
                  <a:pt x="4155" y="687544"/>
                </a:lnTo>
                <a:lnTo>
                  <a:pt x="16668" y="708548"/>
                </a:lnTo>
                <a:lnTo>
                  <a:pt x="37611" y="721195"/>
                </a:lnTo>
                <a:lnTo>
                  <a:pt x="67055" y="725424"/>
                </a:lnTo>
                <a:lnTo>
                  <a:pt x="269748" y="725424"/>
                </a:lnTo>
                <a:lnTo>
                  <a:pt x="299192" y="721195"/>
                </a:lnTo>
                <a:lnTo>
                  <a:pt x="320135" y="708548"/>
                </a:lnTo>
                <a:lnTo>
                  <a:pt x="332648" y="687544"/>
                </a:lnTo>
                <a:lnTo>
                  <a:pt x="336803" y="658241"/>
                </a:lnTo>
                <a:lnTo>
                  <a:pt x="336803" y="457835"/>
                </a:lnTo>
                <a:lnTo>
                  <a:pt x="332648" y="428630"/>
                </a:lnTo>
                <a:lnTo>
                  <a:pt x="320135" y="407844"/>
                </a:lnTo>
                <a:lnTo>
                  <a:pt x="299192" y="395416"/>
                </a:lnTo>
                <a:lnTo>
                  <a:pt x="269748" y="391287"/>
                </a:lnTo>
                <a:close/>
              </a:path>
              <a:path w="730250" h="725804">
                <a:moveTo>
                  <a:pt x="269748" y="1270"/>
                </a:moveTo>
                <a:lnTo>
                  <a:pt x="67055" y="1270"/>
                </a:lnTo>
                <a:lnTo>
                  <a:pt x="37611" y="5518"/>
                </a:lnTo>
                <a:lnTo>
                  <a:pt x="16668" y="18208"/>
                </a:lnTo>
                <a:lnTo>
                  <a:pt x="4155" y="39256"/>
                </a:lnTo>
                <a:lnTo>
                  <a:pt x="0" y="68580"/>
                </a:lnTo>
                <a:lnTo>
                  <a:pt x="0" y="268224"/>
                </a:lnTo>
                <a:lnTo>
                  <a:pt x="4155" y="297795"/>
                </a:lnTo>
                <a:lnTo>
                  <a:pt x="16668" y="318770"/>
                </a:lnTo>
                <a:lnTo>
                  <a:pt x="37611" y="331267"/>
                </a:lnTo>
                <a:lnTo>
                  <a:pt x="67055" y="335407"/>
                </a:lnTo>
                <a:lnTo>
                  <a:pt x="269748" y="335407"/>
                </a:lnTo>
                <a:lnTo>
                  <a:pt x="299192" y="331267"/>
                </a:lnTo>
                <a:lnTo>
                  <a:pt x="320135" y="318770"/>
                </a:lnTo>
                <a:lnTo>
                  <a:pt x="332648" y="297795"/>
                </a:lnTo>
                <a:lnTo>
                  <a:pt x="336803" y="268224"/>
                </a:lnTo>
                <a:lnTo>
                  <a:pt x="336803" y="68580"/>
                </a:lnTo>
                <a:lnTo>
                  <a:pt x="332648" y="39256"/>
                </a:lnTo>
                <a:lnTo>
                  <a:pt x="320135" y="18208"/>
                </a:lnTo>
                <a:lnTo>
                  <a:pt x="299192" y="5518"/>
                </a:lnTo>
                <a:lnTo>
                  <a:pt x="269748" y="1270"/>
                </a:lnTo>
                <a:close/>
              </a:path>
              <a:path w="730250" h="725804">
                <a:moveTo>
                  <a:pt x="648080" y="0"/>
                </a:moveTo>
                <a:lnTo>
                  <a:pt x="472313" y="0"/>
                </a:lnTo>
                <a:lnTo>
                  <a:pt x="436701" y="5008"/>
                </a:lnTo>
                <a:lnTo>
                  <a:pt x="411352" y="20066"/>
                </a:lnTo>
                <a:lnTo>
                  <a:pt x="396196" y="45219"/>
                </a:lnTo>
                <a:lnTo>
                  <a:pt x="391160" y="80518"/>
                </a:lnTo>
                <a:lnTo>
                  <a:pt x="391160" y="254888"/>
                </a:lnTo>
                <a:lnTo>
                  <a:pt x="396196" y="290240"/>
                </a:lnTo>
                <a:lnTo>
                  <a:pt x="411353" y="315388"/>
                </a:lnTo>
                <a:lnTo>
                  <a:pt x="436701" y="330416"/>
                </a:lnTo>
                <a:lnTo>
                  <a:pt x="472313" y="335407"/>
                </a:lnTo>
                <a:lnTo>
                  <a:pt x="648080" y="335407"/>
                </a:lnTo>
                <a:lnTo>
                  <a:pt x="684133" y="330416"/>
                </a:lnTo>
                <a:lnTo>
                  <a:pt x="709707" y="315388"/>
                </a:lnTo>
                <a:lnTo>
                  <a:pt x="724590" y="290830"/>
                </a:lnTo>
                <a:lnTo>
                  <a:pt x="472313" y="290830"/>
                </a:lnTo>
                <a:lnTo>
                  <a:pt x="456477" y="288589"/>
                </a:lnTo>
                <a:lnTo>
                  <a:pt x="445166" y="281860"/>
                </a:lnTo>
                <a:lnTo>
                  <a:pt x="438380" y="270631"/>
                </a:lnTo>
                <a:lnTo>
                  <a:pt x="436118" y="254888"/>
                </a:lnTo>
                <a:lnTo>
                  <a:pt x="436118" y="80518"/>
                </a:lnTo>
                <a:lnTo>
                  <a:pt x="438380" y="64775"/>
                </a:lnTo>
                <a:lnTo>
                  <a:pt x="445166" y="53546"/>
                </a:lnTo>
                <a:lnTo>
                  <a:pt x="456477" y="46817"/>
                </a:lnTo>
                <a:lnTo>
                  <a:pt x="472313" y="44576"/>
                </a:lnTo>
                <a:lnTo>
                  <a:pt x="724558" y="44576"/>
                </a:lnTo>
                <a:lnTo>
                  <a:pt x="709707" y="20066"/>
                </a:lnTo>
                <a:lnTo>
                  <a:pt x="684133" y="5008"/>
                </a:lnTo>
                <a:lnTo>
                  <a:pt x="648080" y="0"/>
                </a:lnTo>
                <a:close/>
              </a:path>
              <a:path w="730250" h="725804">
                <a:moveTo>
                  <a:pt x="724558" y="44576"/>
                </a:moveTo>
                <a:lnTo>
                  <a:pt x="648080" y="44576"/>
                </a:lnTo>
                <a:lnTo>
                  <a:pt x="663989" y="46817"/>
                </a:lnTo>
                <a:lnTo>
                  <a:pt x="675338" y="53546"/>
                </a:lnTo>
                <a:lnTo>
                  <a:pt x="682138" y="64775"/>
                </a:lnTo>
                <a:lnTo>
                  <a:pt x="684402" y="80518"/>
                </a:lnTo>
                <a:lnTo>
                  <a:pt x="684402" y="254888"/>
                </a:lnTo>
                <a:lnTo>
                  <a:pt x="682138" y="270631"/>
                </a:lnTo>
                <a:lnTo>
                  <a:pt x="675338" y="281860"/>
                </a:lnTo>
                <a:lnTo>
                  <a:pt x="663989" y="288589"/>
                </a:lnTo>
                <a:lnTo>
                  <a:pt x="648080" y="290830"/>
                </a:lnTo>
                <a:lnTo>
                  <a:pt x="724590" y="290830"/>
                </a:lnTo>
                <a:lnTo>
                  <a:pt x="724947" y="290240"/>
                </a:lnTo>
                <a:lnTo>
                  <a:pt x="729996" y="254888"/>
                </a:lnTo>
                <a:lnTo>
                  <a:pt x="729996" y="80518"/>
                </a:lnTo>
                <a:lnTo>
                  <a:pt x="724947" y="45219"/>
                </a:lnTo>
                <a:lnTo>
                  <a:pt x="724558" y="44576"/>
                </a:lnTo>
                <a:close/>
              </a:path>
              <a:path w="730250" h="725804">
                <a:moveTo>
                  <a:pt x="662177" y="391287"/>
                </a:moveTo>
                <a:lnTo>
                  <a:pt x="460248" y="391287"/>
                </a:lnTo>
                <a:lnTo>
                  <a:pt x="430585" y="395416"/>
                </a:lnTo>
                <a:lnTo>
                  <a:pt x="409162" y="407844"/>
                </a:lnTo>
                <a:lnTo>
                  <a:pt x="396168" y="428630"/>
                </a:lnTo>
                <a:lnTo>
                  <a:pt x="391795" y="457835"/>
                </a:lnTo>
                <a:lnTo>
                  <a:pt x="391795" y="658241"/>
                </a:lnTo>
                <a:lnTo>
                  <a:pt x="396168" y="687544"/>
                </a:lnTo>
                <a:lnTo>
                  <a:pt x="409162" y="708548"/>
                </a:lnTo>
                <a:lnTo>
                  <a:pt x="430585" y="721195"/>
                </a:lnTo>
                <a:lnTo>
                  <a:pt x="460248" y="725424"/>
                </a:lnTo>
                <a:lnTo>
                  <a:pt x="662177" y="725424"/>
                </a:lnTo>
                <a:lnTo>
                  <a:pt x="691741" y="721195"/>
                </a:lnTo>
                <a:lnTo>
                  <a:pt x="712946" y="708548"/>
                </a:lnTo>
                <a:lnTo>
                  <a:pt x="725721" y="687544"/>
                </a:lnTo>
                <a:lnTo>
                  <a:pt x="729996" y="658241"/>
                </a:lnTo>
                <a:lnTo>
                  <a:pt x="729996" y="457835"/>
                </a:lnTo>
                <a:lnTo>
                  <a:pt x="725721" y="428630"/>
                </a:lnTo>
                <a:lnTo>
                  <a:pt x="712946" y="407844"/>
                </a:lnTo>
                <a:lnTo>
                  <a:pt x="691741" y="395416"/>
                </a:lnTo>
                <a:lnTo>
                  <a:pt x="662177" y="391287"/>
                </a:lnTo>
                <a:close/>
              </a:path>
            </a:pathLst>
          </a:custGeom>
          <a:solidFill>
            <a:srgbClr val="FFFFFF"/>
          </a:solidFill>
        </p:spPr>
        <p:txBody>
          <a:bodyPr wrap="square" lIns="0" tIns="0" rIns="0" bIns="0" rtlCol="0"/>
          <a:lstStyle/>
          <a:p>
            <a:endParaRPr sz="1836"/>
          </a:p>
        </p:txBody>
      </p:sp>
      <p:sp>
        <p:nvSpPr>
          <p:cNvPr id="2055" name="TextBox 2054">
            <a:extLst>
              <a:ext uri="{FF2B5EF4-FFF2-40B4-BE49-F238E27FC236}">
                <a16:creationId xmlns:a16="http://schemas.microsoft.com/office/drawing/2014/main" id="{FC6EFB94-B6C5-4CA2-AD9D-31E1E78D2DD5}"/>
              </a:ext>
            </a:extLst>
          </p:cNvPr>
          <p:cNvSpPr txBox="1"/>
          <p:nvPr/>
        </p:nvSpPr>
        <p:spPr>
          <a:xfrm>
            <a:off x="5933707" y="2450180"/>
            <a:ext cx="2028133" cy="542399"/>
          </a:xfrm>
          <a:prstGeom prst="rect">
            <a:avLst/>
          </a:prstGeom>
          <a:noFill/>
        </p:spPr>
        <p:txBody>
          <a:bodyPr wrap="square" rtlCol="0">
            <a:spAutoFit/>
          </a:bodyPr>
          <a:lstStyle/>
          <a:p>
            <a:pPr algn="ctr"/>
            <a:r>
              <a:rPr lang="en-GB" sz="2856" b="1" dirty="0">
                <a:solidFill>
                  <a:schemeClr val="bg1"/>
                </a:solidFill>
              </a:rPr>
              <a:t>Your App</a:t>
            </a:r>
          </a:p>
        </p:txBody>
      </p:sp>
      <p:sp>
        <p:nvSpPr>
          <p:cNvPr id="2056" name="Rectangle 2055">
            <a:extLst>
              <a:ext uri="{FF2B5EF4-FFF2-40B4-BE49-F238E27FC236}">
                <a16:creationId xmlns:a16="http://schemas.microsoft.com/office/drawing/2014/main" id="{639B704E-653F-4CAF-B133-FD23942BCA86}"/>
              </a:ext>
            </a:extLst>
          </p:cNvPr>
          <p:cNvSpPr/>
          <p:nvPr/>
        </p:nvSpPr>
        <p:spPr>
          <a:xfrm>
            <a:off x="882" y="4646974"/>
            <a:ext cx="12434711" cy="466302"/>
          </a:xfrm>
          <a:prstGeom prst="rect">
            <a:avLst/>
          </a:prstGeom>
          <a:solidFill>
            <a:srgbClr val="1350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48" dirty="0"/>
              <a:t>https://graph.microsoft.com</a:t>
            </a:r>
          </a:p>
        </p:txBody>
      </p:sp>
      <p:sp>
        <p:nvSpPr>
          <p:cNvPr id="119" name="object 2">
            <a:extLst>
              <a:ext uri="{FF2B5EF4-FFF2-40B4-BE49-F238E27FC236}">
                <a16:creationId xmlns:a16="http://schemas.microsoft.com/office/drawing/2014/main" id="{D5D998EF-44AF-45C5-9EC5-340CC6140A27}"/>
              </a:ext>
            </a:extLst>
          </p:cNvPr>
          <p:cNvSpPr txBox="1"/>
          <p:nvPr/>
        </p:nvSpPr>
        <p:spPr>
          <a:xfrm>
            <a:off x="688966" y="5913619"/>
            <a:ext cx="908641" cy="183110"/>
          </a:xfrm>
          <a:prstGeom prst="rect">
            <a:avLst/>
          </a:prstGeom>
        </p:spPr>
        <p:txBody>
          <a:bodyPr vert="horz" wrap="square" lIns="0" tIns="0" rIns="0" bIns="0" rtlCol="0">
            <a:spAutoFit/>
          </a:bodyPr>
          <a:lstStyle/>
          <a:p>
            <a:pPr>
              <a:lnSpc>
                <a:spcPts val="1351"/>
              </a:lnSpc>
            </a:pPr>
            <a:r>
              <a:rPr sz="1224" spc="-5" dirty="0">
                <a:cs typeface="Arial"/>
              </a:rPr>
              <a:t>#</a:t>
            </a:r>
            <a:r>
              <a:rPr sz="1224" dirty="0">
                <a:cs typeface="Arial"/>
              </a:rPr>
              <a:t>SP</a:t>
            </a:r>
            <a:r>
              <a:rPr sz="1224" spc="-127" dirty="0">
                <a:cs typeface="Arial"/>
              </a:rPr>
              <a:t>T</a:t>
            </a:r>
            <a:r>
              <a:rPr sz="1224" spc="-5" dirty="0">
                <a:cs typeface="Arial"/>
              </a:rPr>
              <a:t>ec</a:t>
            </a:r>
            <a:r>
              <a:rPr sz="1224" spc="-15" dirty="0">
                <a:cs typeface="Arial"/>
              </a:rPr>
              <a:t>h</a:t>
            </a:r>
            <a:r>
              <a:rPr sz="1224" spc="-5" dirty="0">
                <a:cs typeface="Arial"/>
              </a:rPr>
              <a:t>C</a:t>
            </a:r>
            <a:r>
              <a:rPr sz="1224" spc="-15" dirty="0">
                <a:cs typeface="Arial"/>
              </a:rPr>
              <a:t>o</a:t>
            </a:r>
            <a:r>
              <a:rPr sz="1224" spc="-5" dirty="0">
                <a:cs typeface="Arial"/>
              </a:rPr>
              <a:t>n</a:t>
            </a:r>
            <a:endParaRPr sz="1224">
              <a:cs typeface="Arial"/>
            </a:endParaRPr>
          </a:p>
        </p:txBody>
      </p:sp>
      <p:sp>
        <p:nvSpPr>
          <p:cNvPr id="123" name="object 8">
            <a:extLst>
              <a:ext uri="{FF2B5EF4-FFF2-40B4-BE49-F238E27FC236}">
                <a16:creationId xmlns:a16="http://schemas.microsoft.com/office/drawing/2014/main" id="{26AD2C76-F266-49CE-971F-BD912245E5AD}"/>
              </a:ext>
            </a:extLst>
          </p:cNvPr>
          <p:cNvSpPr/>
          <p:nvPr/>
        </p:nvSpPr>
        <p:spPr>
          <a:xfrm>
            <a:off x="592287" y="5840452"/>
            <a:ext cx="1031044" cy="499330"/>
          </a:xfrm>
          <a:custGeom>
            <a:avLst/>
            <a:gdLst/>
            <a:ahLst/>
            <a:cxnLst/>
            <a:rect l="l" t="t" r="r" b="b"/>
            <a:pathLst>
              <a:path w="1010919" h="489584">
                <a:moveTo>
                  <a:pt x="1010412" y="0"/>
                </a:moveTo>
                <a:lnTo>
                  <a:pt x="0" y="0"/>
                </a:lnTo>
                <a:lnTo>
                  <a:pt x="0" y="489204"/>
                </a:lnTo>
                <a:lnTo>
                  <a:pt x="1010412" y="489204"/>
                </a:lnTo>
                <a:lnTo>
                  <a:pt x="1010412" y="0"/>
                </a:lnTo>
                <a:close/>
              </a:path>
            </a:pathLst>
          </a:custGeom>
          <a:solidFill>
            <a:srgbClr val="135051"/>
          </a:solidFill>
        </p:spPr>
        <p:txBody>
          <a:bodyPr wrap="square" lIns="0" tIns="0" rIns="0" bIns="0" rtlCol="0" anchor="ctr"/>
          <a:lstStyle/>
          <a:p>
            <a:pPr algn="ctr"/>
            <a:r>
              <a:rPr lang="en-GB" sz="1836" b="1" dirty="0">
                <a:solidFill>
                  <a:schemeClr val="bg1"/>
                </a:solidFill>
              </a:rPr>
              <a:t>Users</a:t>
            </a:r>
            <a:endParaRPr sz="1836" b="1" dirty="0">
              <a:solidFill>
                <a:schemeClr val="bg1"/>
              </a:solidFill>
            </a:endParaRPr>
          </a:p>
        </p:txBody>
      </p:sp>
      <p:sp>
        <p:nvSpPr>
          <p:cNvPr id="126" name="object 11">
            <a:extLst>
              <a:ext uri="{FF2B5EF4-FFF2-40B4-BE49-F238E27FC236}">
                <a16:creationId xmlns:a16="http://schemas.microsoft.com/office/drawing/2014/main" id="{5A083BE3-2AB6-434A-93DB-281326E09FCD}"/>
              </a:ext>
            </a:extLst>
          </p:cNvPr>
          <p:cNvSpPr/>
          <p:nvPr/>
        </p:nvSpPr>
        <p:spPr>
          <a:xfrm>
            <a:off x="1107809" y="5279286"/>
            <a:ext cx="10527869" cy="431328"/>
          </a:xfrm>
          <a:custGeom>
            <a:avLst/>
            <a:gdLst/>
            <a:ahLst/>
            <a:cxnLst/>
            <a:rect l="l" t="t" r="r" b="b"/>
            <a:pathLst>
              <a:path w="10380345" h="422909">
                <a:moveTo>
                  <a:pt x="86868" y="86868"/>
                </a:moveTo>
                <a:lnTo>
                  <a:pt x="79629" y="72390"/>
                </a:lnTo>
                <a:lnTo>
                  <a:pt x="43434" y="0"/>
                </a:lnTo>
                <a:lnTo>
                  <a:pt x="0" y="86868"/>
                </a:lnTo>
                <a:lnTo>
                  <a:pt x="28956" y="86868"/>
                </a:lnTo>
                <a:lnTo>
                  <a:pt x="28956" y="335673"/>
                </a:lnTo>
                <a:lnTo>
                  <a:pt x="0" y="335673"/>
                </a:lnTo>
                <a:lnTo>
                  <a:pt x="43434" y="422541"/>
                </a:lnTo>
                <a:lnTo>
                  <a:pt x="79629" y="350151"/>
                </a:lnTo>
                <a:lnTo>
                  <a:pt x="86868" y="335673"/>
                </a:lnTo>
                <a:lnTo>
                  <a:pt x="57912" y="335673"/>
                </a:lnTo>
                <a:lnTo>
                  <a:pt x="57912" y="86868"/>
                </a:lnTo>
                <a:lnTo>
                  <a:pt x="86868" y="86868"/>
                </a:lnTo>
                <a:close/>
              </a:path>
              <a:path w="10380345" h="422909">
                <a:moveTo>
                  <a:pt x="1222248" y="86868"/>
                </a:moveTo>
                <a:lnTo>
                  <a:pt x="1215009" y="72390"/>
                </a:lnTo>
                <a:lnTo>
                  <a:pt x="1178814" y="0"/>
                </a:lnTo>
                <a:lnTo>
                  <a:pt x="1135380" y="86868"/>
                </a:lnTo>
                <a:lnTo>
                  <a:pt x="1164336" y="86868"/>
                </a:lnTo>
                <a:lnTo>
                  <a:pt x="1164336" y="335673"/>
                </a:lnTo>
                <a:lnTo>
                  <a:pt x="1135380" y="335673"/>
                </a:lnTo>
                <a:lnTo>
                  <a:pt x="1178814" y="422541"/>
                </a:lnTo>
                <a:lnTo>
                  <a:pt x="1215009" y="350151"/>
                </a:lnTo>
                <a:lnTo>
                  <a:pt x="1222248" y="335673"/>
                </a:lnTo>
                <a:lnTo>
                  <a:pt x="1193292" y="335673"/>
                </a:lnTo>
                <a:lnTo>
                  <a:pt x="1193292" y="86868"/>
                </a:lnTo>
                <a:lnTo>
                  <a:pt x="1222248" y="86868"/>
                </a:lnTo>
                <a:close/>
              </a:path>
              <a:path w="10380345" h="422909">
                <a:moveTo>
                  <a:pt x="2357628" y="86868"/>
                </a:moveTo>
                <a:lnTo>
                  <a:pt x="2350389" y="72390"/>
                </a:lnTo>
                <a:lnTo>
                  <a:pt x="2314194" y="0"/>
                </a:lnTo>
                <a:lnTo>
                  <a:pt x="2270760" y="86868"/>
                </a:lnTo>
                <a:lnTo>
                  <a:pt x="2299716" y="86868"/>
                </a:lnTo>
                <a:lnTo>
                  <a:pt x="2299716" y="335673"/>
                </a:lnTo>
                <a:lnTo>
                  <a:pt x="2270760" y="335673"/>
                </a:lnTo>
                <a:lnTo>
                  <a:pt x="2314194" y="422541"/>
                </a:lnTo>
                <a:lnTo>
                  <a:pt x="2350389" y="350151"/>
                </a:lnTo>
                <a:lnTo>
                  <a:pt x="2357628" y="335673"/>
                </a:lnTo>
                <a:lnTo>
                  <a:pt x="2328672" y="335673"/>
                </a:lnTo>
                <a:lnTo>
                  <a:pt x="2328672" y="86868"/>
                </a:lnTo>
                <a:lnTo>
                  <a:pt x="2357628" y="86868"/>
                </a:lnTo>
                <a:close/>
              </a:path>
              <a:path w="10380345" h="422909">
                <a:moveTo>
                  <a:pt x="3493008" y="86868"/>
                </a:moveTo>
                <a:lnTo>
                  <a:pt x="3485769" y="72390"/>
                </a:lnTo>
                <a:lnTo>
                  <a:pt x="3449574" y="0"/>
                </a:lnTo>
                <a:lnTo>
                  <a:pt x="3406140" y="86868"/>
                </a:lnTo>
                <a:lnTo>
                  <a:pt x="3435096" y="86868"/>
                </a:lnTo>
                <a:lnTo>
                  <a:pt x="3435096" y="335673"/>
                </a:lnTo>
                <a:lnTo>
                  <a:pt x="3406140" y="335673"/>
                </a:lnTo>
                <a:lnTo>
                  <a:pt x="3449574" y="422541"/>
                </a:lnTo>
                <a:lnTo>
                  <a:pt x="3485769" y="350151"/>
                </a:lnTo>
                <a:lnTo>
                  <a:pt x="3493008" y="335673"/>
                </a:lnTo>
                <a:lnTo>
                  <a:pt x="3464052" y="335673"/>
                </a:lnTo>
                <a:lnTo>
                  <a:pt x="3464052" y="86868"/>
                </a:lnTo>
                <a:lnTo>
                  <a:pt x="3493008" y="86868"/>
                </a:lnTo>
                <a:close/>
              </a:path>
              <a:path w="10380345" h="422909">
                <a:moveTo>
                  <a:pt x="5762244" y="86868"/>
                </a:moveTo>
                <a:lnTo>
                  <a:pt x="5755005" y="72390"/>
                </a:lnTo>
                <a:lnTo>
                  <a:pt x="5718810" y="0"/>
                </a:lnTo>
                <a:lnTo>
                  <a:pt x="5675376" y="86868"/>
                </a:lnTo>
                <a:lnTo>
                  <a:pt x="5704332" y="86868"/>
                </a:lnTo>
                <a:lnTo>
                  <a:pt x="5704332" y="335673"/>
                </a:lnTo>
                <a:lnTo>
                  <a:pt x="5675376" y="335673"/>
                </a:lnTo>
                <a:lnTo>
                  <a:pt x="5718810" y="422541"/>
                </a:lnTo>
                <a:lnTo>
                  <a:pt x="5755005" y="350151"/>
                </a:lnTo>
                <a:lnTo>
                  <a:pt x="5762244" y="335673"/>
                </a:lnTo>
                <a:lnTo>
                  <a:pt x="5733288" y="335673"/>
                </a:lnTo>
                <a:lnTo>
                  <a:pt x="5733288" y="86868"/>
                </a:lnTo>
                <a:lnTo>
                  <a:pt x="5762244" y="86868"/>
                </a:lnTo>
                <a:close/>
              </a:path>
              <a:path w="10380345" h="422909">
                <a:moveTo>
                  <a:pt x="8033004" y="86868"/>
                </a:moveTo>
                <a:lnTo>
                  <a:pt x="8025752" y="72390"/>
                </a:lnTo>
                <a:lnTo>
                  <a:pt x="7989570" y="0"/>
                </a:lnTo>
                <a:lnTo>
                  <a:pt x="7946136" y="86868"/>
                </a:lnTo>
                <a:lnTo>
                  <a:pt x="7975092" y="86868"/>
                </a:lnTo>
                <a:lnTo>
                  <a:pt x="7975092" y="335673"/>
                </a:lnTo>
                <a:lnTo>
                  <a:pt x="7946136" y="335673"/>
                </a:lnTo>
                <a:lnTo>
                  <a:pt x="7989570" y="422541"/>
                </a:lnTo>
                <a:lnTo>
                  <a:pt x="8025752" y="350151"/>
                </a:lnTo>
                <a:lnTo>
                  <a:pt x="8033004" y="335673"/>
                </a:lnTo>
                <a:lnTo>
                  <a:pt x="8004048" y="335673"/>
                </a:lnTo>
                <a:lnTo>
                  <a:pt x="8004048" y="86868"/>
                </a:lnTo>
                <a:lnTo>
                  <a:pt x="8033004" y="86868"/>
                </a:lnTo>
                <a:close/>
              </a:path>
              <a:path w="10380345" h="422909">
                <a:moveTo>
                  <a:pt x="9168384" y="86868"/>
                </a:moveTo>
                <a:lnTo>
                  <a:pt x="9161145" y="72390"/>
                </a:lnTo>
                <a:lnTo>
                  <a:pt x="9124950" y="0"/>
                </a:lnTo>
                <a:lnTo>
                  <a:pt x="9081516" y="86868"/>
                </a:lnTo>
                <a:lnTo>
                  <a:pt x="9110472" y="86868"/>
                </a:lnTo>
                <a:lnTo>
                  <a:pt x="9110472" y="335673"/>
                </a:lnTo>
                <a:lnTo>
                  <a:pt x="9081516" y="335673"/>
                </a:lnTo>
                <a:lnTo>
                  <a:pt x="9124950" y="422541"/>
                </a:lnTo>
                <a:lnTo>
                  <a:pt x="9161132" y="350151"/>
                </a:lnTo>
                <a:lnTo>
                  <a:pt x="9168384" y="335673"/>
                </a:lnTo>
                <a:lnTo>
                  <a:pt x="9139428" y="335673"/>
                </a:lnTo>
                <a:lnTo>
                  <a:pt x="9139428" y="86868"/>
                </a:lnTo>
                <a:lnTo>
                  <a:pt x="9168384" y="86868"/>
                </a:lnTo>
                <a:close/>
              </a:path>
              <a:path w="10380345" h="422909">
                <a:moveTo>
                  <a:pt x="10379964" y="86868"/>
                </a:moveTo>
                <a:lnTo>
                  <a:pt x="10372725" y="72390"/>
                </a:lnTo>
                <a:lnTo>
                  <a:pt x="10336530" y="0"/>
                </a:lnTo>
                <a:lnTo>
                  <a:pt x="10293096" y="86868"/>
                </a:lnTo>
                <a:lnTo>
                  <a:pt x="10322052" y="86868"/>
                </a:lnTo>
                <a:lnTo>
                  <a:pt x="10322052" y="335673"/>
                </a:lnTo>
                <a:lnTo>
                  <a:pt x="10293096" y="335673"/>
                </a:lnTo>
                <a:lnTo>
                  <a:pt x="10336530" y="422541"/>
                </a:lnTo>
                <a:lnTo>
                  <a:pt x="10372725" y="350151"/>
                </a:lnTo>
                <a:lnTo>
                  <a:pt x="10379964" y="335673"/>
                </a:lnTo>
                <a:lnTo>
                  <a:pt x="10351008" y="335673"/>
                </a:lnTo>
                <a:lnTo>
                  <a:pt x="10351008" y="86868"/>
                </a:lnTo>
                <a:lnTo>
                  <a:pt x="10379964" y="86868"/>
                </a:lnTo>
                <a:close/>
              </a:path>
            </a:pathLst>
          </a:custGeom>
          <a:solidFill>
            <a:srgbClr val="135051"/>
          </a:solidFill>
        </p:spPr>
        <p:txBody>
          <a:bodyPr wrap="square" lIns="0" tIns="0" rIns="0" bIns="0" rtlCol="0"/>
          <a:lstStyle/>
          <a:p>
            <a:endParaRPr sz="1836" dirty="0"/>
          </a:p>
        </p:txBody>
      </p:sp>
      <p:sp>
        <p:nvSpPr>
          <p:cNvPr id="135" name="object 20">
            <a:extLst>
              <a:ext uri="{FF2B5EF4-FFF2-40B4-BE49-F238E27FC236}">
                <a16:creationId xmlns:a16="http://schemas.microsoft.com/office/drawing/2014/main" id="{A9F749BB-38D5-4118-85F7-1770EDB77419}"/>
              </a:ext>
            </a:extLst>
          </p:cNvPr>
          <p:cNvSpPr txBox="1"/>
          <p:nvPr/>
        </p:nvSpPr>
        <p:spPr>
          <a:xfrm>
            <a:off x="11014130" y="5840453"/>
            <a:ext cx="1031044" cy="374330"/>
          </a:xfrm>
          <a:prstGeom prst="rect">
            <a:avLst/>
          </a:prstGeom>
          <a:ln w="12192">
            <a:noFill/>
          </a:ln>
        </p:spPr>
        <p:txBody>
          <a:bodyPr vert="horz" wrap="square" lIns="0" tIns="124995" rIns="0" bIns="0" rtlCol="0">
            <a:spAutoFit/>
          </a:bodyPr>
          <a:lstStyle/>
          <a:p>
            <a:pPr marL="85488">
              <a:spcBef>
                <a:spcPts val="984"/>
              </a:spcBef>
            </a:pPr>
            <a:r>
              <a:rPr sz="1581" b="1" spc="-56" dirty="0">
                <a:solidFill>
                  <a:schemeClr val="bg1"/>
                </a:solidFill>
                <a:cs typeface="Arial"/>
              </a:rPr>
              <a:t>Azure</a:t>
            </a:r>
            <a:r>
              <a:rPr sz="1581" b="1" spc="-36" dirty="0">
                <a:solidFill>
                  <a:schemeClr val="bg1"/>
                </a:solidFill>
                <a:cs typeface="Arial"/>
              </a:rPr>
              <a:t> </a:t>
            </a:r>
            <a:r>
              <a:rPr sz="1581" b="1" spc="-46" dirty="0">
                <a:solidFill>
                  <a:schemeClr val="bg1"/>
                </a:solidFill>
                <a:cs typeface="Arial"/>
              </a:rPr>
              <a:t>AD</a:t>
            </a:r>
            <a:endParaRPr sz="1581" dirty="0">
              <a:solidFill>
                <a:schemeClr val="bg1"/>
              </a:solidFill>
              <a:cs typeface="Arial"/>
            </a:endParaRPr>
          </a:p>
        </p:txBody>
      </p:sp>
      <p:sp>
        <p:nvSpPr>
          <p:cNvPr id="142" name="object 8">
            <a:extLst>
              <a:ext uri="{FF2B5EF4-FFF2-40B4-BE49-F238E27FC236}">
                <a16:creationId xmlns:a16="http://schemas.microsoft.com/office/drawing/2014/main" id="{AFEF8B36-FAA9-4694-A6D7-8A63A6F72265}"/>
              </a:ext>
            </a:extLst>
          </p:cNvPr>
          <p:cNvSpPr/>
          <p:nvPr/>
        </p:nvSpPr>
        <p:spPr>
          <a:xfrm>
            <a:off x="4065973" y="5858694"/>
            <a:ext cx="1056767" cy="499330"/>
          </a:xfrm>
          <a:custGeom>
            <a:avLst/>
            <a:gdLst/>
            <a:ahLst/>
            <a:cxnLst/>
            <a:rect l="l" t="t" r="r" b="b"/>
            <a:pathLst>
              <a:path w="1010919" h="489584">
                <a:moveTo>
                  <a:pt x="1010412" y="0"/>
                </a:moveTo>
                <a:lnTo>
                  <a:pt x="0" y="0"/>
                </a:lnTo>
                <a:lnTo>
                  <a:pt x="0" y="489204"/>
                </a:lnTo>
                <a:lnTo>
                  <a:pt x="1010412" y="489204"/>
                </a:lnTo>
                <a:lnTo>
                  <a:pt x="1010412" y="0"/>
                </a:lnTo>
                <a:close/>
              </a:path>
            </a:pathLst>
          </a:custGeom>
          <a:solidFill>
            <a:srgbClr val="135051"/>
          </a:solidFill>
        </p:spPr>
        <p:txBody>
          <a:bodyPr wrap="square" lIns="0" tIns="0" rIns="0" bIns="0" rtlCol="0" anchor="ctr"/>
          <a:lstStyle/>
          <a:p>
            <a:pPr algn="ctr"/>
            <a:r>
              <a:rPr lang="en-GB" sz="1632" b="1" dirty="0">
                <a:solidFill>
                  <a:schemeClr val="bg1"/>
                </a:solidFill>
              </a:rPr>
              <a:t>Outlook</a:t>
            </a:r>
            <a:endParaRPr sz="1632" b="1" dirty="0">
              <a:solidFill>
                <a:schemeClr val="bg1"/>
              </a:solidFill>
            </a:endParaRPr>
          </a:p>
        </p:txBody>
      </p:sp>
      <p:sp>
        <p:nvSpPr>
          <p:cNvPr id="143" name="object 8">
            <a:extLst>
              <a:ext uri="{FF2B5EF4-FFF2-40B4-BE49-F238E27FC236}">
                <a16:creationId xmlns:a16="http://schemas.microsoft.com/office/drawing/2014/main" id="{197C8511-20B3-4D8E-A8D2-84174243E84B}"/>
              </a:ext>
            </a:extLst>
          </p:cNvPr>
          <p:cNvSpPr/>
          <p:nvPr/>
        </p:nvSpPr>
        <p:spPr>
          <a:xfrm>
            <a:off x="5249231" y="5855515"/>
            <a:ext cx="1056767" cy="499330"/>
          </a:xfrm>
          <a:custGeom>
            <a:avLst/>
            <a:gdLst/>
            <a:ahLst/>
            <a:cxnLst/>
            <a:rect l="l" t="t" r="r" b="b"/>
            <a:pathLst>
              <a:path w="1010919" h="489584">
                <a:moveTo>
                  <a:pt x="1010412" y="0"/>
                </a:moveTo>
                <a:lnTo>
                  <a:pt x="0" y="0"/>
                </a:lnTo>
                <a:lnTo>
                  <a:pt x="0" y="489204"/>
                </a:lnTo>
                <a:lnTo>
                  <a:pt x="1010412" y="489204"/>
                </a:lnTo>
                <a:lnTo>
                  <a:pt x="1010412" y="0"/>
                </a:lnTo>
                <a:close/>
              </a:path>
            </a:pathLst>
          </a:custGeom>
          <a:solidFill>
            <a:srgbClr val="135051"/>
          </a:solidFill>
        </p:spPr>
        <p:txBody>
          <a:bodyPr wrap="square" lIns="0" tIns="0" rIns="0" bIns="0" rtlCol="0" anchor="ctr"/>
          <a:lstStyle/>
          <a:p>
            <a:pPr algn="ctr"/>
            <a:r>
              <a:rPr lang="en-GB" sz="1632" b="1" dirty="0">
                <a:solidFill>
                  <a:schemeClr val="bg1"/>
                </a:solidFill>
              </a:rPr>
              <a:t>OneNote</a:t>
            </a:r>
            <a:endParaRPr sz="1632" b="1" dirty="0">
              <a:solidFill>
                <a:schemeClr val="bg1"/>
              </a:solidFill>
            </a:endParaRPr>
          </a:p>
        </p:txBody>
      </p:sp>
      <p:sp>
        <p:nvSpPr>
          <p:cNvPr id="144" name="object 8">
            <a:extLst>
              <a:ext uri="{FF2B5EF4-FFF2-40B4-BE49-F238E27FC236}">
                <a16:creationId xmlns:a16="http://schemas.microsoft.com/office/drawing/2014/main" id="{3EE6F9AD-1D6E-4078-942D-B8D9F1293315}"/>
              </a:ext>
            </a:extLst>
          </p:cNvPr>
          <p:cNvSpPr/>
          <p:nvPr/>
        </p:nvSpPr>
        <p:spPr>
          <a:xfrm>
            <a:off x="6431225" y="5855515"/>
            <a:ext cx="1056767" cy="499330"/>
          </a:xfrm>
          <a:custGeom>
            <a:avLst/>
            <a:gdLst/>
            <a:ahLst/>
            <a:cxnLst/>
            <a:rect l="l" t="t" r="r" b="b"/>
            <a:pathLst>
              <a:path w="1010919" h="489584">
                <a:moveTo>
                  <a:pt x="1010412" y="0"/>
                </a:moveTo>
                <a:lnTo>
                  <a:pt x="0" y="0"/>
                </a:lnTo>
                <a:lnTo>
                  <a:pt x="0" y="489204"/>
                </a:lnTo>
                <a:lnTo>
                  <a:pt x="1010412" y="489204"/>
                </a:lnTo>
                <a:lnTo>
                  <a:pt x="1010412" y="0"/>
                </a:lnTo>
                <a:close/>
              </a:path>
            </a:pathLst>
          </a:custGeom>
          <a:solidFill>
            <a:srgbClr val="135051"/>
          </a:solidFill>
        </p:spPr>
        <p:txBody>
          <a:bodyPr wrap="square" lIns="0" tIns="0" rIns="0" bIns="0" rtlCol="0" anchor="ctr"/>
          <a:lstStyle/>
          <a:p>
            <a:pPr algn="ctr"/>
            <a:r>
              <a:rPr lang="en-GB" sz="1632" b="1" dirty="0">
                <a:solidFill>
                  <a:schemeClr val="bg1"/>
                </a:solidFill>
              </a:rPr>
              <a:t>Planner</a:t>
            </a:r>
            <a:endParaRPr sz="1632" b="1" dirty="0">
              <a:solidFill>
                <a:schemeClr val="bg1"/>
              </a:solidFill>
            </a:endParaRPr>
          </a:p>
        </p:txBody>
      </p:sp>
      <p:sp>
        <p:nvSpPr>
          <p:cNvPr id="145" name="object 8">
            <a:extLst>
              <a:ext uri="{FF2B5EF4-FFF2-40B4-BE49-F238E27FC236}">
                <a16:creationId xmlns:a16="http://schemas.microsoft.com/office/drawing/2014/main" id="{3C9EA729-969D-4316-8C9F-BB8F73728CC8}"/>
              </a:ext>
            </a:extLst>
          </p:cNvPr>
          <p:cNvSpPr/>
          <p:nvPr/>
        </p:nvSpPr>
        <p:spPr>
          <a:xfrm>
            <a:off x="7565034" y="5845867"/>
            <a:ext cx="1056767" cy="499330"/>
          </a:xfrm>
          <a:custGeom>
            <a:avLst/>
            <a:gdLst/>
            <a:ahLst/>
            <a:cxnLst/>
            <a:rect l="l" t="t" r="r" b="b"/>
            <a:pathLst>
              <a:path w="1010919" h="489584">
                <a:moveTo>
                  <a:pt x="1010412" y="0"/>
                </a:moveTo>
                <a:lnTo>
                  <a:pt x="0" y="0"/>
                </a:lnTo>
                <a:lnTo>
                  <a:pt x="0" y="489204"/>
                </a:lnTo>
                <a:lnTo>
                  <a:pt x="1010412" y="489204"/>
                </a:lnTo>
                <a:lnTo>
                  <a:pt x="1010412" y="0"/>
                </a:lnTo>
                <a:close/>
              </a:path>
            </a:pathLst>
          </a:custGeom>
          <a:solidFill>
            <a:srgbClr val="135051"/>
          </a:solidFill>
        </p:spPr>
        <p:txBody>
          <a:bodyPr wrap="square" lIns="0" tIns="0" rIns="0" bIns="0" rtlCol="0" anchor="ctr"/>
          <a:lstStyle/>
          <a:p>
            <a:pPr algn="ctr"/>
            <a:r>
              <a:rPr lang="en-GB" sz="1632" b="1" dirty="0">
                <a:solidFill>
                  <a:schemeClr val="bg1"/>
                </a:solidFill>
              </a:rPr>
              <a:t>Teams</a:t>
            </a:r>
            <a:endParaRPr sz="1632" b="1" dirty="0">
              <a:solidFill>
                <a:schemeClr val="bg1"/>
              </a:solidFill>
            </a:endParaRPr>
          </a:p>
        </p:txBody>
      </p:sp>
      <p:sp>
        <p:nvSpPr>
          <p:cNvPr id="147" name="object 8">
            <a:extLst>
              <a:ext uri="{FF2B5EF4-FFF2-40B4-BE49-F238E27FC236}">
                <a16:creationId xmlns:a16="http://schemas.microsoft.com/office/drawing/2014/main" id="{C9CB9F3E-97CF-47EB-995D-68DBB1B76A9B}"/>
              </a:ext>
            </a:extLst>
          </p:cNvPr>
          <p:cNvSpPr/>
          <p:nvPr/>
        </p:nvSpPr>
        <p:spPr>
          <a:xfrm>
            <a:off x="8736041" y="5845867"/>
            <a:ext cx="1056767" cy="499330"/>
          </a:xfrm>
          <a:custGeom>
            <a:avLst/>
            <a:gdLst/>
            <a:ahLst/>
            <a:cxnLst/>
            <a:rect l="l" t="t" r="r" b="b"/>
            <a:pathLst>
              <a:path w="1010919" h="489584">
                <a:moveTo>
                  <a:pt x="1010412" y="0"/>
                </a:moveTo>
                <a:lnTo>
                  <a:pt x="0" y="0"/>
                </a:lnTo>
                <a:lnTo>
                  <a:pt x="0" y="489204"/>
                </a:lnTo>
                <a:lnTo>
                  <a:pt x="1010412" y="489204"/>
                </a:lnTo>
                <a:lnTo>
                  <a:pt x="1010412" y="0"/>
                </a:lnTo>
                <a:close/>
              </a:path>
            </a:pathLst>
          </a:custGeom>
          <a:solidFill>
            <a:srgbClr val="135051"/>
          </a:solidFill>
        </p:spPr>
        <p:txBody>
          <a:bodyPr wrap="square" lIns="0" tIns="0" rIns="0" bIns="0" rtlCol="0" anchor="ctr"/>
          <a:lstStyle/>
          <a:p>
            <a:pPr algn="ctr"/>
            <a:r>
              <a:rPr lang="en-GB" sz="1632" b="1" dirty="0">
                <a:solidFill>
                  <a:schemeClr val="bg1"/>
                </a:solidFill>
              </a:rPr>
              <a:t>Excel</a:t>
            </a:r>
            <a:endParaRPr sz="1632" b="1" dirty="0">
              <a:solidFill>
                <a:schemeClr val="bg1"/>
              </a:solidFill>
            </a:endParaRPr>
          </a:p>
        </p:txBody>
      </p:sp>
      <p:sp>
        <p:nvSpPr>
          <p:cNvPr id="148" name="object 8">
            <a:extLst>
              <a:ext uri="{FF2B5EF4-FFF2-40B4-BE49-F238E27FC236}">
                <a16:creationId xmlns:a16="http://schemas.microsoft.com/office/drawing/2014/main" id="{AD06F27D-808A-41D5-910D-1386EC22ACFC}"/>
              </a:ext>
            </a:extLst>
          </p:cNvPr>
          <p:cNvSpPr/>
          <p:nvPr/>
        </p:nvSpPr>
        <p:spPr>
          <a:xfrm>
            <a:off x="9860613" y="5843691"/>
            <a:ext cx="1056767" cy="499330"/>
          </a:xfrm>
          <a:custGeom>
            <a:avLst/>
            <a:gdLst/>
            <a:ahLst/>
            <a:cxnLst/>
            <a:rect l="l" t="t" r="r" b="b"/>
            <a:pathLst>
              <a:path w="1010919" h="489584">
                <a:moveTo>
                  <a:pt x="1010412" y="0"/>
                </a:moveTo>
                <a:lnTo>
                  <a:pt x="0" y="0"/>
                </a:lnTo>
                <a:lnTo>
                  <a:pt x="0" y="489204"/>
                </a:lnTo>
                <a:lnTo>
                  <a:pt x="1010412" y="489204"/>
                </a:lnTo>
                <a:lnTo>
                  <a:pt x="1010412" y="0"/>
                </a:lnTo>
                <a:close/>
              </a:path>
            </a:pathLst>
          </a:custGeom>
          <a:solidFill>
            <a:srgbClr val="135051"/>
          </a:solidFill>
        </p:spPr>
        <p:txBody>
          <a:bodyPr wrap="square" lIns="0" tIns="0" rIns="0" bIns="0" rtlCol="0" anchor="ctr"/>
          <a:lstStyle/>
          <a:p>
            <a:pPr algn="ctr"/>
            <a:r>
              <a:rPr lang="en-GB" sz="1632" b="1" dirty="0">
                <a:solidFill>
                  <a:schemeClr val="bg1"/>
                </a:solidFill>
              </a:rPr>
              <a:t>Intune</a:t>
            </a:r>
            <a:endParaRPr sz="1632" b="1" dirty="0">
              <a:solidFill>
                <a:schemeClr val="bg1"/>
              </a:solidFill>
            </a:endParaRPr>
          </a:p>
        </p:txBody>
      </p:sp>
      <p:sp>
        <p:nvSpPr>
          <p:cNvPr id="149" name="object 8">
            <a:extLst>
              <a:ext uri="{FF2B5EF4-FFF2-40B4-BE49-F238E27FC236}">
                <a16:creationId xmlns:a16="http://schemas.microsoft.com/office/drawing/2014/main" id="{8A664F6B-8B75-4249-A4F4-7AB0278CA108}"/>
              </a:ext>
            </a:extLst>
          </p:cNvPr>
          <p:cNvSpPr/>
          <p:nvPr/>
        </p:nvSpPr>
        <p:spPr>
          <a:xfrm>
            <a:off x="10985185" y="5833457"/>
            <a:ext cx="1056767" cy="499330"/>
          </a:xfrm>
          <a:custGeom>
            <a:avLst/>
            <a:gdLst/>
            <a:ahLst/>
            <a:cxnLst/>
            <a:rect l="l" t="t" r="r" b="b"/>
            <a:pathLst>
              <a:path w="1010919" h="489584">
                <a:moveTo>
                  <a:pt x="1010412" y="0"/>
                </a:moveTo>
                <a:lnTo>
                  <a:pt x="0" y="0"/>
                </a:lnTo>
                <a:lnTo>
                  <a:pt x="0" y="489204"/>
                </a:lnTo>
                <a:lnTo>
                  <a:pt x="1010412" y="489204"/>
                </a:lnTo>
                <a:lnTo>
                  <a:pt x="1010412" y="0"/>
                </a:lnTo>
                <a:close/>
              </a:path>
            </a:pathLst>
          </a:custGeom>
          <a:solidFill>
            <a:srgbClr val="135051"/>
          </a:solidFill>
        </p:spPr>
        <p:txBody>
          <a:bodyPr wrap="square" lIns="0" tIns="0" rIns="0" bIns="0" rtlCol="0" anchor="ctr"/>
          <a:lstStyle/>
          <a:p>
            <a:pPr algn="ctr"/>
            <a:r>
              <a:rPr lang="en-GB" sz="1632" b="1" dirty="0">
                <a:solidFill>
                  <a:schemeClr val="bg1"/>
                </a:solidFill>
              </a:rPr>
              <a:t>More…</a:t>
            </a:r>
            <a:endParaRPr sz="1632" b="1" dirty="0">
              <a:solidFill>
                <a:schemeClr val="bg1"/>
              </a:solidFill>
            </a:endParaRPr>
          </a:p>
        </p:txBody>
      </p:sp>
      <p:sp>
        <p:nvSpPr>
          <p:cNvPr id="150" name="object 7">
            <a:extLst>
              <a:ext uri="{FF2B5EF4-FFF2-40B4-BE49-F238E27FC236}">
                <a16:creationId xmlns:a16="http://schemas.microsoft.com/office/drawing/2014/main" id="{4D5B31AA-CC4E-4D13-889B-FC4706537C98}"/>
              </a:ext>
            </a:extLst>
          </p:cNvPr>
          <p:cNvSpPr/>
          <p:nvPr/>
        </p:nvSpPr>
        <p:spPr>
          <a:xfrm>
            <a:off x="8093418" y="5303293"/>
            <a:ext cx="88727" cy="431328"/>
          </a:xfrm>
          <a:custGeom>
            <a:avLst/>
            <a:gdLst/>
            <a:ahLst/>
            <a:cxnLst/>
            <a:rect l="l" t="t" r="r" b="b"/>
            <a:pathLst>
              <a:path w="86994" h="422909">
                <a:moveTo>
                  <a:pt x="28956" y="335673"/>
                </a:moveTo>
                <a:lnTo>
                  <a:pt x="0" y="335673"/>
                </a:lnTo>
                <a:lnTo>
                  <a:pt x="43434" y="422541"/>
                </a:lnTo>
                <a:lnTo>
                  <a:pt x="79629" y="350151"/>
                </a:lnTo>
                <a:lnTo>
                  <a:pt x="28956" y="350151"/>
                </a:lnTo>
                <a:lnTo>
                  <a:pt x="28956" y="335673"/>
                </a:lnTo>
                <a:close/>
              </a:path>
              <a:path w="86994" h="422909">
                <a:moveTo>
                  <a:pt x="57912" y="72389"/>
                </a:moveTo>
                <a:lnTo>
                  <a:pt x="28956" y="72389"/>
                </a:lnTo>
                <a:lnTo>
                  <a:pt x="28956" y="350151"/>
                </a:lnTo>
                <a:lnTo>
                  <a:pt x="57912" y="350151"/>
                </a:lnTo>
                <a:lnTo>
                  <a:pt x="57912" y="72389"/>
                </a:lnTo>
                <a:close/>
              </a:path>
              <a:path w="86994" h="422909">
                <a:moveTo>
                  <a:pt x="86868" y="335673"/>
                </a:moveTo>
                <a:lnTo>
                  <a:pt x="57912" y="335673"/>
                </a:lnTo>
                <a:lnTo>
                  <a:pt x="57912" y="350151"/>
                </a:lnTo>
                <a:lnTo>
                  <a:pt x="79629" y="350151"/>
                </a:lnTo>
                <a:lnTo>
                  <a:pt x="86868" y="335673"/>
                </a:lnTo>
                <a:close/>
              </a:path>
              <a:path w="86994" h="422909">
                <a:moveTo>
                  <a:pt x="43434" y="0"/>
                </a:moveTo>
                <a:lnTo>
                  <a:pt x="0" y="86867"/>
                </a:lnTo>
                <a:lnTo>
                  <a:pt x="28956" y="86867"/>
                </a:lnTo>
                <a:lnTo>
                  <a:pt x="28956" y="72389"/>
                </a:lnTo>
                <a:lnTo>
                  <a:pt x="79629" y="72389"/>
                </a:lnTo>
                <a:lnTo>
                  <a:pt x="43434" y="0"/>
                </a:lnTo>
                <a:close/>
              </a:path>
              <a:path w="86994" h="422909">
                <a:moveTo>
                  <a:pt x="79629" y="72389"/>
                </a:moveTo>
                <a:lnTo>
                  <a:pt x="57912" y="72389"/>
                </a:lnTo>
                <a:lnTo>
                  <a:pt x="57912" y="86867"/>
                </a:lnTo>
                <a:lnTo>
                  <a:pt x="86868" y="86867"/>
                </a:lnTo>
                <a:lnTo>
                  <a:pt x="79629" y="72389"/>
                </a:lnTo>
                <a:close/>
              </a:path>
            </a:pathLst>
          </a:custGeom>
          <a:solidFill>
            <a:srgbClr val="135051"/>
          </a:solidFill>
        </p:spPr>
        <p:txBody>
          <a:bodyPr wrap="square" lIns="0" tIns="0" rIns="0" bIns="0" rtlCol="0"/>
          <a:lstStyle/>
          <a:p>
            <a:endParaRPr sz="1836">
              <a:solidFill>
                <a:schemeClr val="bg1"/>
              </a:solidFill>
            </a:endParaRPr>
          </a:p>
        </p:txBody>
      </p:sp>
      <p:sp>
        <p:nvSpPr>
          <p:cNvPr id="151" name="object 7">
            <a:extLst>
              <a:ext uri="{FF2B5EF4-FFF2-40B4-BE49-F238E27FC236}">
                <a16:creationId xmlns:a16="http://schemas.microsoft.com/office/drawing/2014/main" id="{6325220B-6E84-4618-ACC8-F6A6786FBA15}"/>
              </a:ext>
            </a:extLst>
          </p:cNvPr>
          <p:cNvSpPr/>
          <p:nvPr/>
        </p:nvSpPr>
        <p:spPr>
          <a:xfrm>
            <a:off x="5777615" y="5303293"/>
            <a:ext cx="88727" cy="431328"/>
          </a:xfrm>
          <a:custGeom>
            <a:avLst/>
            <a:gdLst/>
            <a:ahLst/>
            <a:cxnLst/>
            <a:rect l="l" t="t" r="r" b="b"/>
            <a:pathLst>
              <a:path w="86994" h="422909">
                <a:moveTo>
                  <a:pt x="28956" y="335673"/>
                </a:moveTo>
                <a:lnTo>
                  <a:pt x="0" y="335673"/>
                </a:lnTo>
                <a:lnTo>
                  <a:pt x="43434" y="422541"/>
                </a:lnTo>
                <a:lnTo>
                  <a:pt x="79629" y="350151"/>
                </a:lnTo>
                <a:lnTo>
                  <a:pt x="28956" y="350151"/>
                </a:lnTo>
                <a:lnTo>
                  <a:pt x="28956" y="335673"/>
                </a:lnTo>
                <a:close/>
              </a:path>
              <a:path w="86994" h="422909">
                <a:moveTo>
                  <a:pt x="57912" y="72389"/>
                </a:moveTo>
                <a:lnTo>
                  <a:pt x="28956" y="72389"/>
                </a:lnTo>
                <a:lnTo>
                  <a:pt x="28956" y="350151"/>
                </a:lnTo>
                <a:lnTo>
                  <a:pt x="57912" y="350151"/>
                </a:lnTo>
                <a:lnTo>
                  <a:pt x="57912" y="72389"/>
                </a:lnTo>
                <a:close/>
              </a:path>
              <a:path w="86994" h="422909">
                <a:moveTo>
                  <a:pt x="86868" y="335673"/>
                </a:moveTo>
                <a:lnTo>
                  <a:pt x="57912" y="335673"/>
                </a:lnTo>
                <a:lnTo>
                  <a:pt x="57912" y="350151"/>
                </a:lnTo>
                <a:lnTo>
                  <a:pt x="79629" y="350151"/>
                </a:lnTo>
                <a:lnTo>
                  <a:pt x="86868" y="335673"/>
                </a:lnTo>
                <a:close/>
              </a:path>
              <a:path w="86994" h="422909">
                <a:moveTo>
                  <a:pt x="43434" y="0"/>
                </a:moveTo>
                <a:lnTo>
                  <a:pt x="0" y="86867"/>
                </a:lnTo>
                <a:lnTo>
                  <a:pt x="28956" y="86867"/>
                </a:lnTo>
                <a:lnTo>
                  <a:pt x="28956" y="72389"/>
                </a:lnTo>
                <a:lnTo>
                  <a:pt x="79629" y="72389"/>
                </a:lnTo>
                <a:lnTo>
                  <a:pt x="43434" y="0"/>
                </a:lnTo>
                <a:close/>
              </a:path>
              <a:path w="86994" h="422909">
                <a:moveTo>
                  <a:pt x="79629" y="72389"/>
                </a:moveTo>
                <a:lnTo>
                  <a:pt x="57912" y="72389"/>
                </a:lnTo>
                <a:lnTo>
                  <a:pt x="57912" y="86867"/>
                </a:lnTo>
                <a:lnTo>
                  <a:pt x="86868" y="86867"/>
                </a:lnTo>
                <a:lnTo>
                  <a:pt x="79629" y="72389"/>
                </a:lnTo>
                <a:close/>
              </a:path>
            </a:pathLst>
          </a:custGeom>
          <a:solidFill>
            <a:srgbClr val="135051"/>
          </a:solidFill>
        </p:spPr>
        <p:txBody>
          <a:bodyPr wrap="square" lIns="0" tIns="0" rIns="0" bIns="0" rtlCol="0"/>
          <a:lstStyle/>
          <a:p>
            <a:endParaRPr sz="1836">
              <a:solidFill>
                <a:schemeClr val="bg1"/>
              </a:solidFill>
            </a:endParaRPr>
          </a:p>
        </p:txBody>
      </p:sp>
    </p:spTree>
    <p:extLst>
      <p:ext uri="{BB962C8B-B14F-4D97-AF65-F5344CB8AC3E}">
        <p14:creationId xmlns:p14="http://schemas.microsoft.com/office/powerpoint/2010/main" val="776803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1D82B-9ED6-43AA-92A3-12C0BA6F5B04}"/>
              </a:ext>
            </a:extLst>
          </p:cNvPr>
          <p:cNvSpPr>
            <a:spLocks noGrp="1"/>
          </p:cNvSpPr>
          <p:nvPr>
            <p:ph type="title" idx="4294967295"/>
          </p:nvPr>
        </p:nvSpPr>
        <p:spPr>
          <a:xfrm>
            <a:off x="977900" y="0"/>
            <a:ext cx="9745663" cy="1444625"/>
          </a:xfrm>
        </p:spPr>
        <p:txBody>
          <a:bodyPr/>
          <a:lstStyle/>
          <a:p>
            <a:pPr>
              <a:lnSpc>
                <a:spcPct val="150000"/>
              </a:lnSpc>
            </a:pPr>
            <a:r>
              <a:rPr lang="en-US" dirty="0">
                <a:solidFill>
                  <a:schemeClr val="tx1">
                    <a:lumMod val="65000"/>
                    <a:lumOff val="35000"/>
                  </a:schemeClr>
                </a:solidFill>
              </a:rPr>
              <a:t>Consume Microsoft Graph</a:t>
            </a:r>
          </a:p>
        </p:txBody>
      </p:sp>
      <p:sp>
        <p:nvSpPr>
          <p:cNvPr id="3" name="Content Placeholder 2">
            <a:extLst>
              <a:ext uri="{FF2B5EF4-FFF2-40B4-BE49-F238E27FC236}">
                <a16:creationId xmlns:a16="http://schemas.microsoft.com/office/drawing/2014/main" id="{5E975BA8-7C92-45CF-9D88-120ED7D5290E}"/>
              </a:ext>
            </a:extLst>
          </p:cNvPr>
          <p:cNvSpPr>
            <a:spLocks noGrp="1"/>
          </p:cNvSpPr>
          <p:nvPr>
            <p:ph idx="4294967295"/>
          </p:nvPr>
        </p:nvSpPr>
        <p:spPr>
          <a:xfrm>
            <a:off x="977900" y="1646238"/>
            <a:ext cx="11458575" cy="4687887"/>
          </a:xfrm>
        </p:spPr>
        <p:txBody>
          <a:bodyPr>
            <a:noAutofit/>
          </a:bodyPr>
          <a:lstStyle/>
          <a:p>
            <a:pPr marL="0" indent="0">
              <a:lnSpc>
                <a:spcPct val="130000"/>
              </a:lnSpc>
              <a:buNone/>
            </a:pPr>
            <a:r>
              <a:rPr lang="en-US" sz="2040" dirty="0"/>
              <a:t>You can now implement the below methods to consume the Microsoft Graph. You have two options:</a:t>
            </a:r>
          </a:p>
          <a:p>
            <a:pPr marL="466298" indent="-466298">
              <a:lnSpc>
                <a:spcPct val="130000"/>
              </a:lnSpc>
              <a:buFont typeface="+mj-lt"/>
              <a:buAutoNum type="arabicPeriod"/>
            </a:pPr>
            <a:r>
              <a:rPr lang="en-US" sz="2040" dirty="0"/>
              <a:t>Use the AadHttpClient client object</a:t>
            </a:r>
          </a:p>
          <a:p>
            <a:pPr marL="466298" indent="-466298">
              <a:lnSpc>
                <a:spcPct val="130000"/>
              </a:lnSpc>
              <a:buFont typeface="+mj-lt"/>
              <a:buAutoNum type="arabicPeriod"/>
            </a:pPr>
            <a:r>
              <a:rPr lang="en-US" sz="2040" dirty="0"/>
              <a:t>Use the MSGraphClient client object</a:t>
            </a:r>
          </a:p>
          <a:p>
            <a:pPr marL="0" indent="0">
              <a:lnSpc>
                <a:spcPct val="130000"/>
              </a:lnSpc>
              <a:buNone/>
            </a:pPr>
            <a:endParaRPr lang="en-US" sz="2040" dirty="0"/>
          </a:p>
          <a:p>
            <a:pPr marL="0" indent="0">
              <a:lnSpc>
                <a:spcPct val="130000"/>
              </a:lnSpc>
              <a:buNone/>
            </a:pPr>
            <a:r>
              <a:rPr lang="en-US" sz="2040" dirty="0"/>
              <a:t>SharePoint Framework v1.6.0 onwards supported consuming the MS Graph APIs and custom APIs. </a:t>
            </a:r>
          </a:p>
          <a:p>
            <a:pPr marL="0" indent="0">
              <a:lnSpc>
                <a:spcPct val="130000"/>
              </a:lnSpc>
              <a:buNone/>
            </a:pPr>
            <a:r>
              <a:rPr lang="en-US" sz="1632" b="1" dirty="0">
                <a:solidFill>
                  <a:srgbClr val="135051"/>
                </a:solidFill>
              </a:rPr>
              <a:t>Note: </a:t>
            </a:r>
          </a:p>
          <a:p>
            <a:pPr>
              <a:lnSpc>
                <a:spcPct val="130000"/>
              </a:lnSpc>
              <a:buFont typeface="Wingdings" panose="05000000000000000000" pitchFamily="2" charset="2"/>
              <a:buChar char="ü"/>
            </a:pPr>
            <a:r>
              <a:rPr lang="en-US" sz="1632" dirty="0">
                <a:solidFill>
                  <a:srgbClr val="135051"/>
                </a:solidFill>
              </a:rPr>
              <a:t>SharePoint Framework v1.4.1 beta onwards MS Graph APIs supported.</a:t>
            </a:r>
          </a:p>
          <a:p>
            <a:pPr>
              <a:lnSpc>
                <a:spcPct val="130000"/>
              </a:lnSpc>
              <a:buFont typeface="Wingdings" panose="05000000000000000000" pitchFamily="2" charset="2"/>
              <a:buChar char="ü"/>
            </a:pPr>
            <a:r>
              <a:rPr lang="en-US" sz="1632" dirty="0">
                <a:solidFill>
                  <a:srgbClr val="135051"/>
                </a:solidFill>
              </a:rPr>
              <a:t>You can consume the Microsoft Graph API with versions of SharePoint Framework earlier than v.1.4.1, either via the native </a:t>
            </a:r>
            <a:r>
              <a:rPr lang="en-US" sz="1632" dirty="0" err="1">
                <a:solidFill>
                  <a:srgbClr val="135051"/>
                </a:solidFill>
              </a:rPr>
              <a:t>graphHttpClient</a:t>
            </a:r>
            <a:r>
              <a:rPr lang="en-US" sz="1632" dirty="0">
                <a:solidFill>
                  <a:srgbClr val="135051"/>
                </a:solidFill>
              </a:rPr>
              <a:t>, or via a manual ADAL JS implicit OAuth flow.</a:t>
            </a:r>
          </a:p>
        </p:txBody>
      </p:sp>
    </p:spTree>
    <p:extLst>
      <p:ext uri="{BB962C8B-B14F-4D97-AF65-F5344CB8AC3E}">
        <p14:creationId xmlns:p14="http://schemas.microsoft.com/office/powerpoint/2010/main" val="10568766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1D82B-9ED6-43AA-92A3-12C0BA6F5B04}"/>
              </a:ext>
            </a:extLst>
          </p:cNvPr>
          <p:cNvSpPr>
            <a:spLocks noGrp="1"/>
          </p:cNvSpPr>
          <p:nvPr>
            <p:ph type="title" idx="4294967295"/>
          </p:nvPr>
        </p:nvSpPr>
        <p:spPr>
          <a:xfrm>
            <a:off x="977900" y="-3969"/>
            <a:ext cx="9747250" cy="1350962"/>
          </a:xfrm>
        </p:spPr>
        <p:txBody>
          <a:bodyPr/>
          <a:lstStyle/>
          <a:p>
            <a:r>
              <a:rPr lang="en-US" dirty="0">
                <a:solidFill>
                  <a:schemeClr val="tx1">
                    <a:lumMod val="65000"/>
                    <a:lumOff val="35000"/>
                  </a:schemeClr>
                </a:solidFill>
              </a:rPr>
              <a:t>AadHttpClient</a:t>
            </a:r>
          </a:p>
        </p:txBody>
      </p:sp>
      <p:sp>
        <p:nvSpPr>
          <p:cNvPr id="3" name="Content Placeholder 2">
            <a:extLst>
              <a:ext uri="{FF2B5EF4-FFF2-40B4-BE49-F238E27FC236}">
                <a16:creationId xmlns:a16="http://schemas.microsoft.com/office/drawing/2014/main" id="{5E975BA8-7C92-45CF-9D88-120ED7D5290E}"/>
              </a:ext>
            </a:extLst>
          </p:cNvPr>
          <p:cNvSpPr>
            <a:spLocks noGrp="1"/>
          </p:cNvSpPr>
          <p:nvPr>
            <p:ph idx="4294967295"/>
          </p:nvPr>
        </p:nvSpPr>
        <p:spPr>
          <a:xfrm>
            <a:off x="977900" y="1646238"/>
            <a:ext cx="11458575" cy="4676775"/>
          </a:xfrm>
        </p:spPr>
        <p:txBody>
          <a:bodyPr>
            <a:normAutofit/>
          </a:bodyPr>
          <a:lstStyle/>
          <a:p>
            <a:pPr marL="0" indent="0">
              <a:lnSpc>
                <a:spcPct val="150000"/>
              </a:lnSpc>
              <a:buNone/>
            </a:pPr>
            <a:r>
              <a:rPr lang="en-US" sz="1428" b="1" dirty="0"/>
              <a:t>AadHttpClient</a:t>
            </a:r>
          </a:p>
          <a:p>
            <a:pPr marL="0" indent="0">
              <a:lnSpc>
                <a:spcPct val="150000"/>
              </a:lnSpc>
              <a:buNone/>
            </a:pPr>
            <a:r>
              <a:rPr lang="en-US" sz="1428" dirty="0"/>
              <a:t>The AadHttpClient client object is useful for consuming any REST API. You can use it to consume Microsoft Graph or any other third-party (or first-party) REST API and “AadHttpClient” is used to perform REST calls against an Azure AD Application, for example 3rd party </a:t>
            </a:r>
            <a:r>
              <a:rPr lang="en-US" sz="1428" dirty="0" err="1"/>
              <a:t>WebAPI</a:t>
            </a:r>
            <a:r>
              <a:rPr lang="en-US" sz="1428" dirty="0"/>
              <a:t> hosted in Azure.</a:t>
            </a:r>
          </a:p>
          <a:p>
            <a:pPr>
              <a:lnSpc>
                <a:spcPct val="150000"/>
              </a:lnSpc>
              <a:buFont typeface="Wingdings" panose="05000000000000000000" pitchFamily="2" charset="2"/>
              <a:buChar char="ü"/>
            </a:pPr>
            <a:r>
              <a:rPr lang="en-US" sz="1428" dirty="0"/>
              <a:t>For communicating with SharePoint, use the “SPHttpClient” class instead.</a:t>
            </a:r>
          </a:p>
          <a:p>
            <a:pPr>
              <a:lnSpc>
                <a:spcPct val="150000"/>
              </a:lnSpc>
              <a:buFont typeface="Wingdings" panose="05000000000000000000" pitchFamily="2" charset="2"/>
              <a:buChar char="ü"/>
            </a:pPr>
            <a:r>
              <a:rPr lang="en-US" sz="1428" dirty="0"/>
              <a:t>For communicating SharePoint with Microsoft Graph, use the MSGraphClient class.</a:t>
            </a:r>
          </a:p>
          <a:p>
            <a:pPr marL="0" indent="0">
              <a:lnSpc>
                <a:spcPct val="150000"/>
              </a:lnSpc>
              <a:buNone/>
            </a:pPr>
            <a:endParaRPr lang="en-US" sz="1428" i="1" dirty="0">
              <a:solidFill>
                <a:srgbClr val="135051"/>
              </a:solidFill>
            </a:endParaRPr>
          </a:p>
        </p:txBody>
      </p:sp>
      <p:sp>
        <p:nvSpPr>
          <p:cNvPr id="4" name="Rectangle 3">
            <a:extLst>
              <a:ext uri="{FF2B5EF4-FFF2-40B4-BE49-F238E27FC236}">
                <a16:creationId xmlns:a16="http://schemas.microsoft.com/office/drawing/2014/main" id="{930D51F2-32F1-42D0-AF38-9BEA83E547A5}"/>
              </a:ext>
            </a:extLst>
          </p:cNvPr>
          <p:cNvSpPr/>
          <p:nvPr/>
        </p:nvSpPr>
        <p:spPr>
          <a:xfrm>
            <a:off x="502647" y="4125504"/>
            <a:ext cx="11701691" cy="2399793"/>
          </a:xfrm>
          <a:prstGeom prst="rect">
            <a:avLst/>
          </a:prstGeom>
        </p:spPr>
        <p:txBody>
          <a:bodyPr wrap="square">
            <a:spAutoFit/>
          </a:bodyPr>
          <a:lstStyle/>
          <a:p>
            <a:pPr lvl="1"/>
            <a:r>
              <a:rPr lang="en-GB" sz="1224" dirty="0" err="1">
                <a:solidFill>
                  <a:srgbClr val="0101FD"/>
                </a:solidFill>
              </a:rPr>
              <a:t>this</a:t>
            </a:r>
            <a:r>
              <a:rPr lang="en-GB" sz="1224" dirty="0" err="1">
                <a:solidFill>
                  <a:srgbClr val="171717"/>
                </a:solidFill>
              </a:rPr>
              <a:t>.props.context.aadHttpClientFactory</a:t>
            </a:r>
            <a:r>
              <a:rPr lang="en-GB" sz="1224" dirty="0">
                <a:solidFill>
                  <a:srgbClr val="171717"/>
                </a:solidFill>
              </a:rPr>
              <a:t> </a:t>
            </a:r>
          </a:p>
          <a:p>
            <a:pPr lvl="2"/>
            <a:r>
              <a:rPr lang="en-GB" sz="1224" dirty="0">
                <a:solidFill>
                  <a:srgbClr val="171717"/>
                </a:solidFill>
              </a:rPr>
              <a:t>.</a:t>
            </a:r>
            <a:r>
              <a:rPr lang="en-GB" sz="1224" dirty="0" err="1">
                <a:solidFill>
                  <a:srgbClr val="171717"/>
                </a:solidFill>
              </a:rPr>
              <a:t>getClient</a:t>
            </a:r>
            <a:r>
              <a:rPr lang="en-GB" sz="1224" dirty="0">
                <a:solidFill>
                  <a:srgbClr val="171717"/>
                </a:solidFill>
              </a:rPr>
              <a:t>(</a:t>
            </a:r>
            <a:r>
              <a:rPr lang="en-GB" sz="1224" dirty="0">
                <a:solidFill>
                  <a:srgbClr val="A31515"/>
                </a:solidFill>
              </a:rPr>
              <a:t>'https://graph.microsoft.com’</a:t>
            </a:r>
            <a:r>
              <a:rPr lang="en-GB" sz="1224" dirty="0">
                <a:solidFill>
                  <a:srgbClr val="171717"/>
                </a:solidFill>
              </a:rPr>
              <a:t>) </a:t>
            </a:r>
          </a:p>
          <a:p>
            <a:pPr lvl="2"/>
            <a:r>
              <a:rPr lang="en-GB" sz="1224" dirty="0">
                <a:solidFill>
                  <a:srgbClr val="171717"/>
                </a:solidFill>
              </a:rPr>
              <a:t>.then((client: </a:t>
            </a:r>
            <a:r>
              <a:rPr lang="en-GB" sz="1224" dirty="0" err="1">
                <a:solidFill>
                  <a:srgbClr val="171717"/>
                </a:solidFill>
              </a:rPr>
              <a:t>AadHttpClient</a:t>
            </a:r>
            <a:r>
              <a:rPr lang="en-GB" sz="1224" dirty="0">
                <a:solidFill>
                  <a:srgbClr val="171717"/>
                </a:solidFill>
              </a:rPr>
              <a:t>) =&gt; { </a:t>
            </a:r>
          </a:p>
          <a:p>
            <a:pPr lvl="2"/>
            <a:r>
              <a:rPr lang="en-GB" sz="1224" dirty="0">
                <a:solidFill>
                  <a:srgbClr val="008000"/>
                </a:solidFill>
              </a:rPr>
              <a:t>// Search for the users with </a:t>
            </a:r>
            <a:r>
              <a:rPr lang="en-GB" sz="1224" dirty="0" err="1">
                <a:solidFill>
                  <a:srgbClr val="008000"/>
                </a:solidFill>
              </a:rPr>
              <a:t>givenName</a:t>
            </a:r>
            <a:r>
              <a:rPr lang="en-GB" sz="1224" dirty="0">
                <a:solidFill>
                  <a:srgbClr val="008000"/>
                </a:solidFill>
              </a:rPr>
              <a:t>, surname, or </a:t>
            </a:r>
            <a:r>
              <a:rPr lang="en-GB" sz="1224" dirty="0" err="1">
                <a:solidFill>
                  <a:srgbClr val="008000"/>
                </a:solidFill>
              </a:rPr>
              <a:t>displayName</a:t>
            </a:r>
            <a:r>
              <a:rPr lang="en-GB" sz="1224" dirty="0">
                <a:solidFill>
                  <a:srgbClr val="008000"/>
                </a:solidFill>
              </a:rPr>
              <a:t> equal to the </a:t>
            </a:r>
            <a:r>
              <a:rPr lang="en-GB" sz="1224" dirty="0" err="1">
                <a:solidFill>
                  <a:srgbClr val="008000"/>
                </a:solidFill>
              </a:rPr>
              <a:t>searchFor</a:t>
            </a:r>
            <a:r>
              <a:rPr lang="en-GB" sz="1224" dirty="0">
                <a:solidFill>
                  <a:srgbClr val="008000"/>
                </a:solidFill>
              </a:rPr>
              <a:t> value</a:t>
            </a:r>
            <a:r>
              <a:rPr lang="en-GB" sz="1224" dirty="0">
                <a:solidFill>
                  <a:srgbClr val="171717"/>
                </a:solidFill>
              </a:rPr>
              <a:t> </a:t>
            </a:r>
          </a:p>
          <a:p>
            <a:pPr lvl="2"/>
            <a:r>
              <a:rPr lang="en-GB" sz="1224" dirty="0">
                <a:solidFill>
                  <a:srgbClr val="0101FD"/>
                </a:solidFill>
              </a:rPr>
              <a:t>return</a:t>
            </a:r>
            <a:r>
              <a:rPr lang="en-GB" sz="1224" dirty="0">
                <a:solidFill>
                  <a:srgbClr val="171717"/>
                </a:solidFill>
              </a:rPr>
              <a:t> client .get( </a:t>
            </a:r>
            <a:r>
              <a:rPr lang="en-GB" sz="1224" dirty="0">
                <a:solidFill>
                  <a:srgbClr val="A31515"/>
                </a:solidFill>
              </a:rPr>
              <a:t>`https://graph.microsoft.com/v1.0/users?$select=</a:t>
            </a:r>
            <a:r>
              <a:rPr lang="en-GB" sz="1224" dirty="0" err="1">
                <a:solidFill>
                  <a:srgbClr val="A31515"/>
                </a:solidFill>
              </a:rPr>
              <a:t>displayName,mail,userPrincipalName</a:t>
            </a:r>
            <a:r>
              <a:rPr lang="en-GB" sz="1224" dirty="0">
                <a:solidFill>
                  <a:srgbClr val="A31515"/>
                </a:solidFill>
              </a:rPr>
              <a:t>&amp;$filter=(givenName%20eq%20'${</a:t>
            </a:r>
            <a:r>
              <a:rPr lang="en-GB" sz="1224" dirty="0">
                <a:solidFill>
                  <a:srgbClr val="0101FD"/>
                </a:solidFill>
              </a:rPr>
              <a:t>escape</a:t>
            </a:r>
            <a:r>
              <a:rPr lang="en-GB" sz="1224" dirty="0">
                <a:solidFill>
                  <a:srgbClr val="A31515"/>
                </a:solidFill>
              </a:rPr>
              <a:t>(</a:t>
            </a:r>
            <a:r>
              <a:rPr lang="en-GB" sz="1224" dirty="0" err="1">
                <a:solidFill>
                  <a:srgbClr val="0101FD"/>
                </a:solidFill>
              </a:rPr>
              <a:t>this</a:t>
            </a:r>
            <a:r>
              <a:rPr lang="en-GB" sz="1224" dirty="0" err="1">
                <a:solidFill>
                  <a:srgbClr val="A31515"/>
                </a:solidFill>
              </a:rPr>
              <a:t>.state.searchFor</a:t>
            </a:r>
            <a:r>
              <a:rPr lang="en-GB" sz="1224" dirty="0">
                <a:solidFill>
                  <a:srgbClr val="A31515"/>
                </a:solidFill>
              </a:rPr>
              <a:t>)}')%20or%20(surname%20eq%20'${</a:t>
            </a:r>
            <a:r>
              <a:rPr lang="en-GB" sz="1224" dirty="0">
                <a:solidFill>
                  <a:srgbClr val="0101FD"/>
                </a:solidFill>
              </a:rPr>
              <a:t>escape</a:t>
            </a:r>
            <a:r>
              <a:rPr lang="en-GB" sz="1224" dirty="0">
                <a:solidFill>
                  <a:srgbClr val="A31515"/>
                </a:solidFill>
              </a:rPr>
              <a:t>(</a:t>
            </a:r>
            <a:r>
              <a:rPr lang="en-GB" sz="1224" dirty="0" err="1">
                <a:solidFill>
                  <a:srgbClr val="0101FD"/>
                </a:solidFill>
              </a:rPr>
              <a:t>this</a:t>
            </a:r>
            <a:r>
              <a:rPr lang="en-GB" sz="1224" dirty="0" err="1">
                <a:solidFill>
                  <a:srgbClr val="A31515"/>
                </a:solidFill>
              </a:rPr>
              <a:t>.state.searchFor</a:t>
            </a:r>
            <a:r>
              <a:rPr lang="en-GB" sz="1224" dirty="0">
                <a:solidFill>
                  <a:srgbClr val="A31515"/>
                </a:solidFill>
              </a:rPr>
              <a:t>)}')%20or%20(displayName%20eq%20'${</a:t>
            </a:r>
            <a:r>
              <a:rPr lang="en-GB" sz="1224" dirty="0">
                <a:solidFill>
                  <a:srgbClr val="0101FD"/>
                </a:solidFill>
              </a:rPr>
              <a:t>escape</a:t>
            </a:r>
            <a:r>
              <a:rPr lang="en-GB" sz="1224" dirty="0">
                <a:solidFill>
                  <a:srgbClr val="A31515"/>
                </a:solidFill>
              </a:rPr>
              <a:t>(</a:t>
            </a:r>
            <a:r>
              <a:rPr lang="en-GB" sz="1224" dirty="0" err="1">
                <a:solidFill>
                  <a:srgbClr val="0101FD"/>
                </a:solidFill>
              </a:rPr>
              <a:t>this</a:t>
            </a:r>
            <a:r>
              <a:rPr lang="en-GB" sz="1224" dirty="0" err="1">
                <a:solidFill>
                  <a:srgbClr val="A31515"/>
                </a:solidFill>
              </a:rPr>
              <a:t>.state.searchFor</a:t>
            </a:r>
            <a:r>
              <a:rPr lang="en-GB" sz="1224" dirty="0">
                <a:solidFill>
                  <a:srgbClr val="A31515"/>
                </a:solidFill>
              </a:rPr>
              <a:t>)}')`</a:t>
            </a:r>
            <a:r>
              <a:rPr lang="en-GB" sz="1224" dirty="0">
                <a:solidFill>
                  <a:srgbClr val="171717"/>
                </a:solidFill>
              </a:rPr>
              <a:t>, AadHttpClient.configurations.v1 </a:t>
            </a:r>
          </a:p>
          <a:p>
            <a:pPr lvl="2"/>
            <a:r>
              <a:rPr lang="en-GB" sz="1224" dirty="0">
                <a:solidFill>
                  <a:srgbClr val="171717"/>
                </a:solidFill>
              </a:rPr>
              <a:t>); </a:t>
            </a:r>
          </a:p>
          <a:p>
            <a:pPr lvl="1"/>
            <a:r>
              <a:rPr lang="en-GB" sz="1224" dirty="0">
                <a:solidFill>
                  <a:srgbClr val="171717"/>
                </a:solidFill>
              </a:rPr>
              <a:t>})</a:t>
            </a:r>
          </a:p>
          <a:p>
            <a:pPr lvl="1"/>
            <a:r>
              <a:rPr lang="en-US" sz="1224" dirty="0">
                <a:solidFill>
                  <a:srgbClr val="171717"/>
                </a:solidFill>
              </a:rPr>
              <a:t>.then(response =&gt; { </a:t>
            </a:r>
          </a:p>
          <a:p>
            <a:pPr lvl="2"/>
            <a:r>
              <a:rPr lang="en-US" sz="1224" dirty="0">
                <a:solidFill>
                  <a:srgbClr val="171717"/>
                </a:solidFill>
              </a:rPr>
              <a:t>return </a:t>
            </a:r>
            <a:r>
              <a:rPr lang="en-US" sz="1224" dirty="0" err="1">
                <a:solidFill>
                  <a:srgbClr val="171717"/>
                </a:solidFill>
              </a:rPr>
              <a:t>response.json</a:t>
            </a:r>
            <a:r>
              <a:rPr lang="en-US" sz="1224" dirty="0">
                <a:solidFill>
                  <a:srgbClr val="171717"/>
                </a:solidFill>
              </a:rPr>
              <a:t>(); </a:t>
            </a:r>
          </a:p>
          <a:p>
            <a:pPr lvl="1"/>
            <a:r>
              <a:rPr lang="en-US" sz="1224" dirty="0">
                <a:solidFill>
                  <a:srgbClr val="171717"/>
                </a:solidFill>
              </a:rPr>
              <a:t>})</a:t>
            </a:r>
            <a:endParaRPr lang="en-GB" sz="1224" dirty="0">
              <a:solidFill>
                <a:srgbClr val="171717"/>
              </a:solidFill>
            </a:endParaRPr>
          </a:p>
        </p:txBody>
      </p:sp>
    </p:spTree>
    <p:extLst>
      <p:ext uri="{BB962C8B-B14F-4D97-AF65-F5344CB8AC3E}">
        <p14:creationId xmlns:p14="http://schemas.microsoft.com/office/powerpoint/2010/main" val="29165340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A group of people sitting at a table&#10;&#10;Description automatically generated">
            <a:extLst>
              <a:ext uri="{FF2B5EF4-FFF2-40B4-BE49-F238E27FC236}">
                <a16:creationId xmlns:a16="http://schemas.microsoft.com/office/drawing/2014/main" id="{17E7ACF8-9755-4938-935F-40DDF6D8BAD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679756" y="-1"/>
            <a:ext cx="5755836" cy="6431049"/>
          </a:xfrm>
          <a:prstGeom prst="rect">
            <a:avLst/>
          </a:prstGeom>
        </p:spPr>
      </p:pic>
      <p:sp>
        <p:nvSpPr>
          <p:cNvPr id="4" name="Title 3"/>
          <p:cNvSpPr>
            <a:spLocks noGrp="1"/>
          </p:cNvSpPr>
          <p:nvPr>
            <p:ph type="title" idx="4294967295"/>
          </p:nvPr>
        </p:nvSpPr>
        <p:spPr>
          <a:xfrm>
            <a:off x="1376892" y="440748"/>
            <a:ext cx="4717745" cy="618497"/>
          </a:xfrm>
          <a:prstGeom prst="rect">
            <a:avLst/>
          </a:prstGeom>
        </p:spPr>
        <p:txBody>
          <a:bodyPr>
            <a:normAutofit/>
          </a:bodyPr>
          <a:lstStyle/>
          <a:p>
            <a:r>
              <a:rPr lang="en-US" sz="2800" b="1" dirty="0">
                <a:solidFill>
                  <a:srgbClr val="7030A0"/>
                </a:solidFill>
              </a:rPr>
              <a:t>Agenda</a:t>
            </a:r>
          </a:p>
        </p:txBody>
      </p:sp>
      <p:sp>
        <p:nvSpPr>
          <p:cNvPr id="24" name="Rectangle 23">
            <a:extLst>
              <a:ext uri="{FF2B5EF4-FFF2-40B4-BE49-F238E27FC236}">
                <a16:creationId xmlns:a16="http://schemas.microsoft.com/office/drawing/2014/main" id="{5442E03D-8429-4041-ADF2-C50B8C8F24A4}"/>
              </a:ext>
            </a:extLst>
          </p:cNvPr>
          <p:cNvSpPr/>
          <p:nvPr/>
        </p:nvSpPr>
        <p:spPr>
          <a:xfrm>
            <a:off x="971313" y="1819804"/>
            <a:ext cx="4465391" cy="3364960"/>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marL="285750" lvl="0" indent="-285750">
              <a:lnSpc>
                <a:spcPct val="110000"/>
              </a:lnSpc>
              <a:buFont typeface="Wingdings" panose="05000000000000000000" pitchFamily="2" charset="2"/>
              <a:buChar char="ü"/>
            </a:pPr>
            <a:r>
              <a:rPr lang="en-GB" dirty="0">
                <a:solidFill>
                  <a:schemeClr val="tx1">
                    <a:lumMod val="50000"/>
                    <a:lumOff val="50000"/>
                  </a:schemeClr>
                </a:solidFill>
              </a:rPr>
              <a:t>Loading SharePoint data </a:t>
            </a:r>
          </a:p>
          <a:p>
            <a:pPr marL="285750" lvl="0" indent="-285750">
              <a:lnSpc>
                <a:spcPct val="110000"/>
              </a:lnSpc>
              <a:buFont typeface="Wingdings" panose="05000000000000000000" pitchFamily="2" charset="2"/>
              <a:buChar char="ü"/>
            </a:pPr>
            <a:r>
              <a:rPr lang="en-GB" dirty="0">
                <a:solidFill>
                  <a:schemeClr val="tx1">
                    <a:lumMod val="50000"/>
                    <a:lumOff val="50000"/>
                  </a:schemeClr>
                </a:solidFill>
              </a:rPr>
              <a:t>Page Context </a:t>
            </a:r>
          </a:p>
          <a:p>
            <a:pPr marL="285750" lvl="0" indent="-285750">
              <a:lnSpc>
                <a:spcPct val="110000"/>
              </a:lnSpc>
              <a:buFont typeface="Wingdings" panose="05000000000000000000" pitchFamily="2" charset="2"/>
              <a:buChar char="ü"/>
            </a:pPr>
            <a:r>
              <a:rPr lang="en-GB" dirty="0">
                <a:solidFill>
                  <a:schemeClr val="tx1">
                    <a:lumMod val="50000"/>
                    <a:lumOff val="50000"/>
                  </a:schemeClr>
                </a:solidFill>
              </a:rPr>
              <a:t>Web Services Overview </a:t>
            </a:r>
          </a:p>
          <a:p>
            <a:pPr marL="285750" lvl="0" indent="-285750">
              <a:lnSpc>
                <a:spcPct val="110000"/>
              </a:lnSpc>
              <a:buFont typeface="Wingdings" panose="05000000000000000000" pitchFamily="2" charset="2"/>
              <a:buChar char="ü"/>
            </a:pPr>
            <a:r>
              <a:rPr lang="en-GB" dirty="0">
                <a:solidFill>
                  <a:schemeClr val="tx1">
                    <a:lumMod val="50000"/>
                    <a:lumOff val="50000"/>
                  </a:schemeClr>
                </a:solidFill>
              </a:rPr>
              <a:t>REST and ODATA Fundamentals </a:t>
            </a:r>
          </a:p>
          <a:p>
            <a:pPr marL="285750" lvl="0" indent="-285750">
              <a:lnSpc>
                <a:spcPct val="110000"/>
              </a:lnSpc>
              <a:buFont typeface="Wingdings" panose="05000000000000000000" pitchFamily="2" charset="2"/>
              <a:buChar char="ü"/>
            </a:pPr>
            <a:r>
              <a:rPr lang="en-GB" dirty="0">
                <a:solidFill>
                  <a:schemeClr val="tx1">
                    <a:lumMod val="50000"/>
                    <a:lumOff val="50000"/>
                  </a:schemeClr>
                </a:solidFill>
              </a:rPr>
              <a:t>SharePoint REST API’s </a:t>
            </a:r>
          </a:p>
          <a:p>
            <a:pPr marL="285750" lvl="0" indent="-285750">
              <a:lnSpc>
                <a:spcPct val="110000"/>
              </a:lnSpc>
              <a:buFont typeface="Wingdings" panose="05000000000000000000" pitchFamily="2" charset="2"/>
              <a:buChar char="ü"/>
            </a:pPr>
            <a:r>
              <a:rPr lang="en-GB" dirty="0">
                <a:solidFill>
                  <a:schemeClr val="tx1">
                    <a:lumMod val="50000"/>
                    <a:lumOff val="50000"/>
                  </a:schemeClr>
                </a:solidFill>
              </a:rPr>
              <a:t>Framework HTTP Client </a:t>
            </a:r>
          </a:p>
          <a:p>
            <a:pPr marL="285750" lvl="0" indent="-285750">
              <a:lnSpc>
                <a:spcPct val="110000"/>
              </a:lnSpc>
              <a:buFont typeface="Wingdings" panose="05000000000000000000" pitchFamily="2" charset="2"/>
              <a:buChar char="ü"/>
            </a:pPr>
            <a:r>
              <a:rPr lang="en-GB" dirty="0">
                <a:solidFill>
                  <a:schemeClr val="tx1">
                    <a:lumMod val="50000"/>
                    <a:lumOff val="50000"/>
                  </a:schemeClr>
                </a:solidFill>
              </a:rPr>
              <a:t>Solving cross domain issues with CORS </a:t>
            </a:r>
          </a:p>
          <a:p>
            <a:pPr marL="285750" lvl="0" indent="-285750">
              <a:lnSpc>
                <a:spcPct val="110000"/>
              </a:lnSpc>
              <a:buFont typeface="Wingdings" panose="05000000000000000000" pitchFamily="2" charset="2"/>
              <a:buChar char="ü"/>
            </a:pPr>
            <a:r>
              <a:rPr lang="en-GB" dirty="0">
                <a:solidFill>
                  <a:schemeClr val="tx1">
                    <a:lumMod val="50000"/>
                    <a:lumOff val="50000"/>
                  </a:schemeClr>
                </a:solidFill>
              </a:rPr>
              <a:t>Microsoft Graph API Integration</a:t>
            </a:r>
          </a:p>
          <a:p>
            <a:pPr marL="285750" lvl="0" indent="-285750">
              <a:lnSpc>
                <a:spcPct val="110000"/>
              </a:lnSpc>
              <a:buFont typeface="Wingdings" panose="05000000000000000000" pitchFamily="2" charset="2"/>
              <a:buChar char="ü"/>
            </a:pPr>
            <a:r>
              <a:rPr lang="en-GB" dirty="0">
                <a:solidFill>
                  <a:schemeClr val="tx1">
                    <a:lumMod val="50000"/>
                    <a:lumOff val="50000"/>
                  </a:schemeClr>
                </a:solidFill>
              </a:rPr>
              <a:t>Microsoft Graph API Tool kit</a:t>
            </a:r>
          </a:p>
        </p:txBody>
      </p:sp>
      <p:sp>
        <p:nvSpPr>
          <p:cNvPr id="16" name="Oval 15">
            <a:extLst>
              <a:ext uri="{FF2B5EF4-FFF2-40B4-BE49-F238E27FC236}">
                <a16:creationId xmlns:a16="http://schemas.microsoft.com/office/drawing/2014/main" id="{FA231835-8FF7-4A9C-82B8-CE56A4437FE9}"/>
              </a:ext>
              <a:ext uri="{C183D7F6-B498-43B3-948B-1728B52AA6E4}">
                <adec:decorative xmlns:adec="http://schemas.microsoft.com/office/drawing/2017/decorative" val="1"/>
              </a:ext>
            </a:extLst>
          </p:cNvPr>
          <p:cNvSpPr/>
          <p:nvPr/>
        </p:nvSpPr>
        <p:spPr bwMode="auto">
          <a:xfrm>
            <a:off x="493411" y="324355"/>
            <a:ext cx="851286" cy="851284"/>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1" name="list_4" title="Icon of a checklist">
            <a:extLst>
              <a:ext uri="{FF2B5EF4-FFF2-40B4-BE49-F238E27FC236}">
                <a16:creationId xmlns:a16="http://schemas.microsoft.com/office/drawing/2014/main" id="{989B91EC-A5DE-48E2-AD79-8E8E857264F3}"/>
              </a:ext>
            </a:extLst>
          </p:cNvPr>
          <p:cNvSpPr>
            <a:spLocks noChangeAspect="1" noEditPoints="1"/>
          </p:cNvSpPr>
          <p:nvPr/>
        </p:nvSpPr>
        <p:spPr bwMode="auto">
          <a:xfrm>
            <a:off x="643092" y="563476"/>
            <a:ext cx="551926" cy="373041"/>
          </a:xfrm>
          <a:custGeom>
            <a:avLst/>
            <a:gdLst>
              <a:gd name="T0" fmla="*/ 90 w 253"/>
              <a:gd name="T1" fmla="*/ 24 h 171"/>
              <a:gd name="T2" fmla="*/ 253 w 253"/>
              <a:gd name="T3" fmla="*/ 24 h 171"/>
              <a:gd name="T4" fmla="*/ 90 w 253"/>
              <a:gd name="T5" fmla="*/ 73 h 171"/>
              <a:gd name="T6" fmla="*/ 253 w 253"/>
              <a:gd name="T7" fmla="*/ 73 h 171"/>
              <a:gd name="T8" fmla="*/ 90 w 253"/>
              <a:gd name="T9" fmla="*/ 121 h 171"/>
              <a:gd name="T10" fmla="*/ 253 w 253"/>
              <a:gd name="T11" fmla="*/ 121 h 171"/>
              <a:gd name="T12" fmla="*/ 90 w 253"/>
              <a:gd name="T13" fmla="*/ 171 h 171"/>
              <a:gd name="T14" fmla="*/ 253 w 253"/>
              <a:gd name="T15" fmla="*/ 171 h 171"/>
              <a:gd name="T16" fmla="*/ 0 w 253"/>
              <a:gd name="T17" fmla="*/ 23 h 171"/>
              <a:gd name="T18" fmla="*/ 17 w 253"/>
              <a:gd name="T19" fmla="*/ 40 h 171"/>
              <a:gd name="T20" fmla="*/ 58 w 253"/>
              <a:gd name="T21" fmla="*/ 0 h 171"/>
              <a:gd name="T22" fmla="*/ 0 w 253"/>
              <a:gd name="T23" fmla="*/ 121 h 171"/>
              <a:gd name="T24" fmla="*/ 17 w 253"/>
              <a:gd name="T25" fmla="*/ 138 h 171"/>
              <a:gd name="T26" fmla="*/ 58 w 253"/>
              <a:gd name="T27" fmla="*/ 98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3" h="171">
                <a:moveTo>
                  <a:pt x="90" y="24"/>
                </a:moveTo>
                <a:lnTo>
                  <a:pt x="253" y="24"/>
                </a:lnTo>
                <a:moveTo>
                  <a:pt x="90" y="73"/>
                </a:moveTo>
                <a:lnTo>
                  <a:pt x="253" y="73"/>
                </a:lnTo>
                <a:moveTo>
                  <a:pt x="90" y="121"/>
                </a:moveTo>
                <a:lnTo>
                  <a:pt x="253" y="121"/>
                </a:lnTo>
                <a:moveTo>
                  <a:pt x="90" y="171"/>
                </a:moveTo>
                <a:lnTo>
                  <a:pt x="253" y="171"/>
                </a:lnTo>
                <a:moveTo>
                  <a:pt x="0" y="23"/>
                </a:moveTo>
                <a:lnTo>
                  <a:pt x="17" y="40"/>
                </a:lnTo>
                <a:lnTo>
                  <a:pt x="58" y="0"/>
                </a:lnTo>
                <a:moveTo>
                  <a:pt x="0" y="121"/>
                </a:moveTo>
                <a:lnTo>
                  <a:pt x="17" y="138"/>
                </a:lnTo>
                <a:lnTo>
                  <a:pt x="58" y="98"/>
                </a:lnTo>
              </a:path>
            </a:pathLst>
          </a:custGeom>
          <a:noFill/>
          <a:ln w="19050" cap="flat">
            <a:solidFill>
              <a:srgbClr val="4C53B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7030A0"/>
              </a:solidFill>
              <a:latin typeface="Segoe UI"/>
            </a:endParaRPr>
          </a:p>
        </p:txBody>
      </p:sp>
      <p:sp>
        <p:nvSpPr>
          <p:cNvPr id="2" name="Rectangle 1">
            <a:extLst>
              <a:ext uri="{FF2B5EF4-FFF2-40B4-BE49-F238E27FC236}">
                <a16:creationId xmlns:a16="http://schemas.microsoft.com/office/drawing/2014/main" id="{1F7A16A1-BC88-4847-A8CA-38EA9D4BFF22}"/>
              </a:ext>
              <a:ext uri="{C183D7F6-B498-43B3-948B-1728B52AA6E4}">
                <adec:decorative xmlns:adec="http://schemas.microsoft.com/office/drawing/2017/decorative" val="1"/>
              </a:ext>
            </a:extLst>
          </p:cNvPr>
          <p:cNvSpPr/>
          <p:nvPr/>
        </p:nvSpPr>
        <p:spPr>
          <a:xfrm>
            <a:off x="6117497" y="4075055"/>
            <a:ext cx="248835" cy="382308"/>
          </a:xfrm>
          <a:prstGeom prst="rect">
            <a:avLst/>
          </a:prstGeom>
        </p:spPr>
        <p:txBody>
          <a:bodyPr wrap="none">
            <a:spAutoFit/>
          </a:bodyPr>
          <a:lstStyle/>
          <a:p>
            <a:pPr defTabSz="932597">
              <a:defRPr/>
            </a:pPr>
            <a:r>
              <a:rPr lang="en-US" sz="1836">
                <a:solidFill>
                  <a:srgbClr val="000000"/>
                </a:solidFill>
                <a:latin typeface="Times New Roman" panose="02020603050405020304" pitchFamily="18" charset="0"/>
              </a:rPr>
              <a:t> </a:t>
            </a:r>
            <a:endParaRPr lang="en-US" sz="1836">
              <a:solidFill>
                <a:srgbClr val="2F2F2F"/>
              </a:solidFill>
              <a:latin typeface="Segoe UI"/>
            </a:endParaRPr>
          </a:p>
        </p:txBody>
      </p:sp>
      <p:sp>
        <p:nvSpPr>
          <p:cNvPr id="3" name="Rectangle 2">
            <a:extLst>
              <a:ext uri="{FF2B5EF4-FFF2-40B4-BE49-F238E27FC236}">
                <a16:creationId xmlns:a16="http://schemas.microsoft.com/office/drawing/2014/main" id="{CB5FB61D-4D90-43CF-855C-A620A1779CE9}"/>
              </a:ext>
            </a:extLst>
          </p:cNvPr>
          <p:cNvSpPr/>
          <p:nvPr/>
        </p:nvSpPr>
        <p:spPr>
          <a:xfrm>
            <a:off x="6679754" y="-1"/>
            <a:ext cx="5755837" cy="6431049"/>
          </a:xfrm>
          <a:prstGeom prst="rect">
            <a:avLst/>
          </a:prstGeom>
          <a:solidFill>
            <a:schemeClr val="bg1">
              <a:lumMod val="85000"/>
              <a:alpha val="3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5" name="Rectangle 4">
            <a:extLst>
              <a:ext uri="{FF2B5EF4-FFF2-40B4-BE49-F238E27FC236}">
                <a16:creationId xmlns:a16="http://schemas.microsoft.com/office/drawing/2014/main" id="{C88AE2CB-D1F5-479C-AF3C-03153A1D93C0}"/>
              </a:ext>
            </a:extLst>
          </p:cNvPr>
          <p:cNvSpPr/>
          <p:nvPr/>
        </p:nvSpPr>
        <p:spPr>
          <a:xfrm>
            <a:off x="883" y="6431048"/>
            <a:ext cx="12434710" cy="563476"/>
          </a:xfrm>
          <a:prstGeom prst="rect">
            <a:avLst/>
          </a:prstGeom>
          <a:solidFill>
            <a:schemeClr val="bg1">
              <a:lumMod val="85000"/>
              <a:alpha val="82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6" name="Rectangle 5">
            <a:extLst>
              <a:ext uri="{FF2B5EF4-FFF2-40B4-BE49-F238E27FC236}">
                <a16:creationId xmlns:a16="http://schemas.microsoft.com/office/drawing/2014/main" id="{01978A4E-46B4-45D1-9638-CDB401A85A90}"/>
              </a:ext>
            </a:extLst>
          </p:cNvPr>
          <p:cNvSpPr/>
          <p:nvPr/>
        </p:nvSpPr>
        <p:spPr>
          <a:xfrm>
            <a:off x="799046" y="1175638"/>
            <a:ext cx="5449890" cy="369332"/>
          </a:xfrm>
          <a:prstGeom prst="rect">
            <a:avLst/>
          </a:prstGeom>
        </p:spPr>
        <p:txBody>
          <a:bodyPr wrap="none">
            <a:spAutoFit/>
          </a:bodyPr>
          <a:lstStyle/>
          <a:p>
            <a:r>
              <a:rPr lang="en-US" b="1" dirty="0">
                <a:solidFill>
                  <a:srgbClr val="7030A0"/>
                </a:solidFill>
              </a:rPr>
              <a:t>Module 8: Loading SharePoint Data in a client web part </a:t>
            </a:r>
            <a:endParaRPr lang="en-GB" b="1" dirty="0">
              <a:solidFill>
                <a:srgbClr val="7030A0"/>
              </a:solidFill>
            </a:endParaRPr>
          </a:p>
        </p:txBody>
      </p:sp>
    </p:spTree>
    <p:extLst>
      <p:ext uri="{BB962C8B-B14F-4D97-AF65-F5344CB8AC3E}">
        <p14:creationId xmlns:p14="http://schemas.microsoft.com/office/powerpoint/2010/main" val="201309167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1D82B-9ED6-43AA-92A3-12C0BA6F5B04}"/>
              </a:ext>
            </a:extLst>
          </p:cNvPr>
          <p:cNvSpPr>
            <a:spLocks noGrp="1"/>
          </p:cNvSpPr>
          <p:nvPr>
            <p:ph type="title" idx="4294967295"/>
          </p:nvPr>
        </p:nvSpPr>
        <p:spPr>
          <a:xfrm>
            <a:off x="1053547" y="0"/>
            <a:ext cx="9751115" cy="1350962"/>
          </a:xfrm>
        </p:spPr>
        <p:txBody>
          <a:bodyPr/>
          <a:lstStyle/>
          <a:p>
            <a:r>
              <a:rPr lang="en-US" dirty="0">
                <a:solidFill>
                  <a:schemeClr val="tx1">
                    <a:lumMod val="65000"/>
                    <a:lumOff val="35000"/>
                  </a:schemeClr>
                </a:solidFill>
              </a:rPr>
              <a:t>MSGraphClient object</a:t>
            </a:r>
          </a:p>
        </p:txBody>
      </p:sp>
      <p:sp>
        <p:nvSpPr>
          <p:cNvPr id="3" name="Content Placeholder 2">
            <a:extLst>
              <a:ext uri="{FF2B5EF4-FFF2-40B4-BE49-F238E27FC236}">
                <a16:creationId xmlns:a16="http://schemas.microsoft.com/office/drawing/2014/main" id="{5E975BA8-7C92-45CF-9D88-120ED7D5290E}"/>
              </a:ext>
            </a:extLst>
          </p:cNvPr>
          <p:cNvSpPr>
            <a:spLocks noGrp="1"/>
          </p:cNvSpPr>
          <p:nvPr>
            <p:ph idx="4294967295"/>
          </p:nvPr>
        </p:nvSpPr>
        <p:spPr>
          <a:xfrm>
            <a:off x="977900" y="1316038"/>
            <a:ext cx="11458575" cy="2778125"/>
          </a:xfrm>
        </p:spPr>
        <p:txBody>
          <a:bodyPr>
            <a:normAutofit lnSpcReduction="10000"/>
          </a:bodyPr>
          <a:lstStyle/>
          <a:p>
            <a:pPr marL="0" indent="0">
              <a:lnSpc>
                <a:spcPct val="150000"/>
              </a:lnSpc>
              <a:buNone/>
            </a:pPr>
            <a:r>
              <a:rPr lang="en-US" sz="1428" b="1" dirty="0"/>
              <a:t>MSGraphClient</a:t>
            </a:r>
          </a:p>
          <a:p>
            <a:pPr marL="0" indent="0" algn="just">
              <a:lnSpc>
                <a:spcPct val="150000"/>
              </a:lnSpc>
              <a:buNone/>
            </a:pPr>
            <a:r>
              <a:rPr lang="en-US" sz="1428" dirty="0"/>
              <a:t>“MSGraphClient” is used to perform REST calls against Microsoft Graph. The Microsoft Graph JavaScript client library is a lightweight wrapper around the Microsoft Graph API. This class allows developers to start making REST calls to MSGraph without needing to initialize the MSGraph client library.</a:t>
            </a:r>
          </a:p>
          <a:p>
            <a:pPr algn="just">
              <a:lnSpc>
                <a:spcPct val="150000"/>
              </a:lnSpc>
              <a:buFont typeface="Wingdings" panose="05000000000000000000" pitchFamily="2" charset="2"/>
              <a:buChar char="ü"/>
            </a:pPr>
            <a:r>
              <a:rPr lang="en-US" sz="1428" dirty="0"/>
              <a:t>The MSGraphClient client object can consume the Microsoft Graph only. Internally it uses the AadHttpClient client object and supports the fluent syntax of the Microsoft Graph SDK.</a:t>
            </a:r>
          </a:p>
          <a:p>
            <a:pPr algn="just">
              <a:lnSpc>
                <a:spcPct val="150000"/>
              </a:lnSpc>
              <a:buFont typeface="Wingdings" panose="05000000000000000000" pitchFamily="2" charset="2"/>
              <a:buChar char="ü"/>
            </a:pPr>
            <a:r>
              <a:rPr lang="en-US" sz="1428" i="1" dirty="0">
                <a:solidFill>
                  <a:srgbClr val="135051"/>
                </a:solidFill>
              </a:rPr>
              <a:t>Supported from </a:t>
            </a:r>
            <a:r>
              <a:rPr lang="en-US" sz="1428" i="1" dirty="0" err="1">
                <a:solidFill>
                  <a:srgbClr val="135051"/>
                </a:solidFill>
              </a:rPr>
              <a:t>SPFx</a:t>
            </a:r>
            <a:r>
              <a:rPr lang="en-US" sz="1428" i="1" dirty="0">
                <a:solidFill>
                  <a:srgbClr val="135051"/>
                </a:solidFill>
              </a:rPr>
              <a:t> v1.4.1 (Initial beta release of MSGraphClient class)</a:t>
            </a:r>
          </a:p>
          <a:p>
            <a:pPr algn="just">
              <a:lnSpc>
                <a:spcPct val="150000"/>
              </a:lnSpc>
              <a:buFont typeface="Wingdings" panose="05000000000000000000" pitchFamily="2" charset="2"/>
              <a:buChar char="ü"/>
            </a:pPr>
            <a:r>
              <a:rPr lang="en-US" sz="1428" i="1" dirty="0">
                <a:solidFill>
                  <a:srgbClr val="135051"/>
                </a:solidFill>
              </a:rPr>
              <a:t>MSGraphClient is a new HTTP client introduced in SharePoint Framework v1.6.0</a:t>
            </a:r>
          </a:p>
          <a:p>
            <a:pPr algn="just">
              <a:lnSpc>
                <a:spcPct val="150000"/>
              </a:lnSpc>
              <a:buFont typeface="Wingdings" panose="05000000000000000000" pitchFamily="2" charset="2"/>
              <a:buChar char="ü"/>
            </a:pPr>
            <a:endParaRPr lang="en-US" sz="1428" i="1" dirty="0">
              <a:solidFill>
                <a:srgbClr val="135051"/>
              </a:solidFill>
            </a:endParaRPr>
          </a:p>
        </p:txBody>
      </p:sp>
      <p:sp>
        <p:nvSpPr>
          <p:cNvPr id="4" name="Rectangle 3">
            <a:extLst>
              <a:ext uri="{FF2B5EF4-FFF2-40B4-BE49-F238E27FC236}">
                <a16:creationId xmlns:a16="http://schemas.microsoft.com/office/drawing/2014/main" id="{4EAC4E86-97C8-4B30-84A9-27A49AA0EDB1}"/>
              </a:ext>
            </a:extLst>
          </p:cNvPr>
          <p:cNvSpPr/>
          <p:nvPr/>
        </p:nvSpPr>
        <p:spPr>
          <a:xfrm>
            <a:off x="1053547" y="4063863"/>
            <a:ext cx="11230402" cy="2399793"/>
          </a:xfrm>
          <a:prstGeom prst="rect">
            <a:avLst/>
          </a:prstGeom>
        </p:spPr>
        <p:txBody>
          <a:bodyPr wrap="square">
            <a:spAutoFit/>
          </a:bodyPr>
          <a:lstStyle/>
          <a:p>
            <a:r>
              <a:rPr lang="en-GB" sz="1224" dirty="0" err="1">
                <a:solidFill>
                  <a:srgbClr val="0101FD"/>
                </a:solidFill>
                <a:latin typeface="SFMono-Regular"/>
              </a:rPr>
              <a:t>this</a:t>
            </a:r>
            <a:r>
              <a:rPr lang="en-GB" sz="1224" dirty="0" err="1">
                <a:solidFill>
                  <a:srgbClr val="171717"/>
                </a:solidFill>
                <a:latin typeface="SFMono-Regular"/>
              </a:rPr>
              <a:t>.props.context.msGraphClientFactory</a:t>
            </a:r>
            <a:r>
              <a:rPr lang="en-GB" sz="1224" dirty="0">
                <a:solidFill>
                  <a:srgbClr val="171717"/>
                </a:solidFill>
                <a:latin typeface="SFMono-Regular"/>
              </a:rPr>
              <a:t> </a:t>
            </a:r>
          </a:p>
          <a:p>
            <a:r>
              <a:rPr lang="en-GB" sz="1224" dirty="0">
                <a:solidFill>
                  <a:srgbClr val="171717"/>
                </a:solidFill>
                <a:latin typeface="SFMono-Regular"/>
              </a:rPr>
              <a:t>	.</a:t>
            </a:r>
            <a:r>
              <a:rPr lang="en-GB" sz="1224" dirty="0" err="1">
                <a:solidFill>
                  <a:srgbClr val="171717"/>
                </a:solidFill>
                <a:latin typeface="SFMono-Regular"/>
              </a:rPr>
              <a:t>getClient</a:t>
            </a:r>
            <a:r>
              <a:rPr lang="en-GB" sz="1224" dirty="0">
                <a:solidFill>
                  <a:srgbClr val="171717"/>
                </a:solidFill>
                <a:latin typeface="SFMono-Regular"/>
              </a:rPr>
              <a:t>() </a:t>
            </a:r>
          </a:p>
          <a:p>
            <a:r>
              <a:rPr lang="en-GB" sz="1224" dirty="0">
                <a:solidFill>
                  <a:srgbClr val="171717"/>
                </a:solidFill>
                <a:latin typeface="SFMono-Regular"/>
              </a:rPr>
              <a:t>	.then((client: </a:t>
            </a:r>
            <a:r>
              <a:rPr lang="en-GB" sz="1224" dirty="0" err="1">
                <a:solidFill>
                  <a:srgbClr val="171717"/>
                </a:solidFill>
                <a:latin typeface="SFMono-Regular"/>
              </a:rPr>
              <a:t>MSGraphClient</a:t>
            </a:r>
            <a:r>
              <a:rPr lang="en-GB" sz="1224" dirty="0">
                <a:solidFill>
                  <a:srgbClr val="171717"/>
                </a:solidFill>
                <a:latin typeface="SFMono-Regular"/>
              </a:rPr>
              <a:t>): void =&gt; { </a:t>
            </a:r>
          </a:p>
          <a:p>
            <a:r>
              <a:rPr lang="en-GB" sz="1224" dirty="0">
                <a:solidFill>
                  <a:srgbClr val="171717"/>
                </a:solidFill>
                <a:latin typeface="SFMono-Regular"/>
              </a:rPr>
              <a:t>	</a:t>
            </a:r>
            <a:r>
              <a:rPr lang="en-GB" sz="1224" dirty="0">
                <a:solidFill>
                  <a:srgbClr val="008000"/>
                </a:solidFill>
                <a:latin typeface="SFMono-Regular"/>
              </a:rPr>
              <a:t>// From https://github.com/microsoftgraph/msgraph-sdk-javascript sample</a:t>
            </a:r>
            <a:r>
              <a:rPr lang="en-GB" sz="1224" dirty="0">
                <a:solidFill>
                  <a:srgbClr val="171717"/>
                </a:solidFill>
                <a:latin typeface="SFMono-Regular"/>
              </a:rPr>
              <a:t> </a:t>
            </a:r>
          </a:p>
          <a:p>
            <a:r>
              <a:rPr lang="en-GB" sz="1224" dirty="0">
                <a:solidFill>
                  <a:srgbClr val="171717"/>
                </a:solidFill>
                <a:latin typeface="SFMono-Regular"/>
              </a:rPr>
              <a:t>	client </a:t>
            </a:r>
          </a:p>
          <a:p>
            <a:r>
              <a:rPr lang="en-GB" sz="1224" dirty="0">
                <a:solidFill>
                  <a:srgbClr val="171717"/>
                </a:solidFill>
                <a:latin typeface="SFMono-Regular"/>
              </a:rPr>
              <a:t>		.</a:t>
            </a:r>
            <a:r>
              <a:rPr lang="en-GB" sz="1224" dirty="0" err="1">
                <a:solidFill>
                  <a:srgbClr val="171717"/>
                </a:solidFill>
                <a:latin typeface="SFMono-Regular"/>
              </a:rPr>
              <a:t>api</a:t>
            </a:r>
            <a:r>
              <a:rPr lang="en-GB" sz="1224" dirty="0">
                <a:solidFill>
                  <a:srgbClr val="171717"/>
                </a:solidFill>
                <a:latin typeface="SFMono-Regular"/>
              </a:rPr>
              <a:t>(</a:t>
            </a:r>
            <a:r>
              <a:rPr lang="en-GB" sz="1224" dirty="0">
                <a:solidFill>
                  <a:srgbClr val="A31515"/>
                </a:solidFill>
                <a:latin typeface="SFMono-Regular"/>
              </a:rPr>
              <a:t>"users"</a:t>
            </a:r>
            <a:r>
              <a:rPr lang="en-GB" sz="1224" dirty="0">
                <a:solidFill>
                  <a:srgbClr val="171717"/>
                </a:solidFill>
                <a:latin typeface="SFMono-Regular"/>
              </a:rPr>
              <a:t>) </a:t>
            </a:r>
          </a:p>
          <a:p>
            <a:r>
              <a:rPr lang="en-GB" sz="1224" dirty="0">
                <a:solidFill>
                  <a:srgbClr val="171717"/>
                </a:solidFill>
                <a:latin typeface="SFMono-Regular"/>
              </a:rPr>
              <a:t>		.version(</a:t>
            </a:r>
            <a:r>
              <a:rPr lang="en-GB" sz="1224" dirty="0">
                <a:solidFill>
                  <a:srgbClr val="A31515"/>
                </a:solidFill>
                <a:latin typeface="SFMono-Regular"/>
              </a:rPr>
              <a:t>"v1.0"</a:t>
            </a:r>
            <a:r>
              <a:rPr lang="en-GB" sz="1224" dirty="0">
                <a:solidFill>
                  <a:srgbClr val="171717"/>
                </a:solidFill>
                <a:latin typeface="SFMono-Regular"/>
              </a:rPr>
              <a:t>) </a:t>
            </a:r>
          </a:p>
          <a:p>
            <a:r>
              <a:rPr lang="en-GB" sz="1224" dirty="0">
                <a:solidFill>
                  <a:srgbClr val="171717"/>
                </a:solidFill>
                <a:latin typeface="SFMono-Regular"/>
              </a:rPr>
              <a:t>		.select(</a:t>
            </a:r>
            <a:r>
              <a:rPr lang="en-GB" sz="1224" dirty="0">
                <a:solidFill>
                  <a:srgbClr val="A31515"/>
                </a:solidFill>
                <a:latin typeface="SFMono-Regular"/>
              </a:rPr>
              <a:t>"</a:t>
            </a:r>
            <a:r>
              <a:rPr lang="en-GB" sz="1224" dirty="0" err="1">
                <a:solidFill>
                  <a:srgbClr val="A31515"/>
                </a:solidFill>
                <a:latin typeface="SFMono-Regular"/>
              </a:rPr>
              <a:t>displayName,mail,userPrincipalName</a:t>
            </a:r>
            <a:r>
              <a:rPr lang="en-GB" sz="1224" dirty="0">
                <a:solidFill>
                  <a:srgbClr val="A31515"/>
                </a:solidFill>
                <a:latin typeface="SFMono-Regular"/>
              </a:rPr>
              <a:t>"</a:t>
            </a:r>
            <a:r>
              <a:rPr lang="en-GB" sz="1224" dirty="0">
                <a:solidFill>
                  <a:srgbClr val="171717"/>
                </a:solidFill>
                <a:latin typeface="SFMono-Regular"/>
              </a:rPr>
              <a:t>) </a:t>
            </a:r>
          </a:p>
          <a:p>
            <a:r>
              <a:rPr lang="en-GB" sz="1224" dirty="0">
                <a:solidFill>
                  <a:srgbClr val="171717"/>
                </a:solidFill>
                <a:latin typeface="SFMono-Regular"/>
              </a:rPr>
              <a:t>		.filter(</a:t>
            </a:r>
            <a:r>
              <a:rPr lang="en-GB" sz="1224" dirty="0">
                <a:solidFill>
                  <a:srgbClr val="A31515"/>
                </a:solidFill>
                <a:latin typeface="SFMono-Regular"/>
              </a:rPr>
              <a:t>`(</a:t>
            </a:r>
            <a:r>
              <a:rPr lang="en-GB" sz="1224" dirty="0" err="1">
                <a:solidFill>
                  <a:srgbClr val="A31515"/>
                </a:solidFill>
                <a:latin typeface="SFMono-Regular"/>
              </a:rPr>
              <a:t>givenName</a:t>
            </a:r>
            <a:r>
              <a:rPr lang="en-GB" sz="1224" dirty="0">
                <a:solidFill>
                  <a:srgbClr val="A31515"/>
                </a:solidFill>
                <a:latin typeface="SFMono-Regular"/>
              </a:rPr>
              <a:t> </a:t>
            </a:r>
            <a:r>
              <a:rPr lang="en-GB" sz="1224" dirty="0" err="1">
                <a:solidFill>
                  <a:srgbClr val="A31515"/>
                </a:solidFill>
                <a:latin typeface="SFMono-Regular"/>
              </a:rPr>
              <a:t>eq</a:t>
            </a:r>
            <a:r>
              <a:rPr lang="en-GB" sz="1224" dirty="0">
                <a:solidFill>
                  <a:srgbClr val="A31515"/>
                </a:solidFill>
                <a:latin typeface="SFMono-Regular"/>
              </a:rPr>
              <a:t> '${</a:t>
            </a:r>
            <a:r>
              <a:rPr lang="en-GB" sz="1224" dirty="0">
                <a:solidFill>
                  <a:srgbClr val="0101FD"/>
                </a:solidFill>
                <a:latin typeface="SFMono-Regular"/>
              </a:rPr>
              <a:t>escape</a:t>
            </a:r>
            <a:r>
              <a:rPr lang="en-GB" sz="1224" dirty="0">
                <a:solidFill>
                  <a:srgbClr val="A31515"/>
                </a:solidFill>
                <a:latin typeface="SFMono-Regular"/>
              </a:rPr>
              <a:t>(</a:t>
            </a:r>
            <a:r>
              <a:rPr lang="en-GB" sz="1224" dirty="0" err="1">
                <a:solidFill>
                  <a:srgbClr val="0101FD"/>
                </a:solidFill>
                <a:latin typeface="SFMono-Regular"/>
              </a:rPr>
              <a:t>this</a:t>
            </a:r>
            <a:r>
              <a:rPr lang="en-GB" sz="1224" dirty="0" err="1">
                <a:solidFill>
                  <a:srgbClr val="A31515"/>
                </a:solidFill>
                <a:latin typeface="SFMono-Regular"/>
              </a:rPr>
              <a:t>.state.searchFor</a:t>
            </a:r>
            <a:r>
              <a:rPr lang="en-GB" sz="1224" dirty="0">
                <a:solidFill>
                  <a:srgbClr val="A31515"/>
                </a:solidFill>
                <a:latin typeface="SFMono-Regular"/>
              </a:rPr>
              <a:t>)}') or (surname </a:t>
            </a:r>
            <a:r>
              <a:rPr lang="en-GB" sz="1224" dirty="0" err="1">
                <a:solidFill>
                  <a:srgbClr val="A31515"/>
                </a:solidFill>
                <a:latin typeface="SFMono-Regular"/>
              </a:rPr>
              <a:t>eq</a:t>
            </a:r>
            <a:r>
              <a:rPr lang="en-GB" sz="1224" dirty="0">
                <a:solidFill>
                  <a:srgbClr val="A31515"/>
                </a:solidFill>
                <a:latin typeface="SFMono-Regular"/>
              </a:rPr>
              <a:t> '${</a:t>
            </a:r>
            <a:r>
              <a:rPr lang="en-GB" sz="1224" dirty="0">
                <a:solidFill>
                  <a:srgbClr val="0101FD"/>
                </a:solidFill>
                <a:latin typeface="SFMono-Regular"/>
              </a:rPr>
              <a:t>escape</a:t>
            </a:r>
            <a:r>
              <a:rPr lang="en-GB" sz="1224" dirty="0">
                <a:solidFill>
                  <a:srgbClr val="A31515"/>
                </a:solidFill>
                <a:latin typeface="SFMono-Regular"/>
              </a:rPr>
              <a:t>(</a:t>
            </a:r>
            <a:r>
              <a:rPr lang="en-GB" sz="1224" dirty="0" err="1">
                <a:solidFill>
                  <a:srgbClr val="0101FD"/>
                </a:solidFill>
                <a:latin typeface="SFMono-Regular"/>
              </a:rPr>
              <a:t>this</a:t>
            </a:r>
            <a:r>
              <a:rPr lang="en-GB" sz="1224" dirty="0" err="1">
                <a:solidFill>
                  <a:srgbClr val="A31515"/>
                </a:solidFill>
                <a:latin typeface="SFMono-Regular"/>
              </a:rPr>
              <a:t>.state.searchFor</a:t>
            </a:r>
            <a:r>
              <a:rPr lang="en-GB" sz="1224" dirty="0">
                <a:solidFill>
                  <a:srgbClr val="A31515"/>
                </a:solidFill>
                <a:latin typeface="SFMono-Regular"/>
              </a:rPr>
              <a:t>)}') or (</a:t>
            </a:r>
            <a:r>
              <a:rPr lang="en-GB" sz="1224" dirty="0" err="1">
                <a:solidFill>
                  <a:srgbClr val="A31515"/>
                </a:solidFill>
                <a:latin typeface="SFMono-Regular"/>
              </a:rPr>
              <a:t>displayName</a:t>
            </a:r>
            <a:r>
              <a:rPr lang="en-GB" sz="1224" dirty="0">
                <a:solidFill>
                  <a:srgbClr val="A31515"/>
                </a:solidFill>
                <a:latin typeface="SFMono-Regular"/>
              </a:rPr>
              <a:t> </a:t>
            </a:r>
            <a:r>
              <a:rPr lang="en-GB" sz="1224" dirty="0" err="1">
                <a:solidFill>
                  <a:srgbClr val="A31515"/>
                </a:solidFill>
                <a:latin typeface="SFMono-Regular"/>
              </a:rPr>
              <a:t>eq</a:t>
            </a:r>
            <a:r>
              <a:rPr lang="en-GB" sz="1224" dirty="0">
                <a:solidFill>
                  <a:srgbClr val="A31515"/>
                </a:solidFill>
                <a:latin typeface="SFMono-Regular"/>
              </a:rPr>
              <a:t> '${</a:t>
            </a:r>
            <a:r>
              <a:rPr lang="en-GB" sz="1224" dirty="0">
                <a:solidFill>
                  <a:srgbClr val="0101FD"/>
                </a:solidFill>
                <a:latin typeface="SFMono-Regular"/>
              </a:rPr>
              <a:t>escape</a:t>
            </a:r>
            <a:r>
              <a:rPr lang="en-GB" sz="1224" dirty="0">
                <a:solidFill>
                  <a:srgbClr val="A31515"/>
                </a:solidFill>
                <a:latin typeface="SFMono-Regular"/>
              </a:rPr>
              <a:t>(</a:t>
            </a:r>
            <a:r>
              <a:rPr lang="en-GB" sz="1224" dirty="0" err="1">
                <a:solidFill>
                  <a:srgbClr val="0101FD"/>
                </a:solidFill>
                <a:latin typeface="SFMono-Regular"/>
              </a:rPr>
              <a:t>this</a:t>
            </a:r>
            <a:r>
              <a:rPr lang="en-GB" sz="1224" dirty="0" err="1">
                <a:solidFill>
                  <a:srgbClr val="A31515"/>
                </a:solidFill>
                <a:latin typeface="SFMono-Regular"/>
              </a:rPr>
              <a:t>.state.searchFor</a:t>
            </a:r>
            <a:r>
              <a:rPr lang="en-GB" sz="1224" dirty="0">
                <a:solidFill>
                  <a:srgbClr val="A31515"/>
                </a:solidFill>
                <a:latin typeface="SFMono-Regular"/>
              </a:rPr>
              <a:t>)}')`</a:t>
            </a:r>
            <a:r>
              <a:rPr lang="en-GB" sz="1224" dirty="0">
                <a:solidFill>
                  <a:srgbClr val="171717"/>
                </a:solidFill>
                <a:latin typeface="SFMono-Regular"/>
              </a:rPr>
              <a:t>) </a:t>
            </a:r>
          </a:p>
          <a:p>
            <a:r>
              <a:rPr lang="en-GB" sz="1224" dirty="0">
                <a:solidFill>
                  <a:srgbClr val="171717"/>
                </a:solidFill>
                <a:latin typeface="SFMono-Regular"/>
              </a:rPr>
              <a:t>		.get((err, res) =&gt; { </a:t>
            </a:r>
          </a:p>
          <a:p>
            <a:r>
              <a:rPr lang="en-GB" sz="1224" dirty="0">
                <a:solidFill>
                  <a:srgbClr val="171717"/>
                </a:solidFill>
                <a:latin typeface="SFMono-Regular"/>
              </a:rPr>
              <a:t>			</a:t>
            </a:r>
            <a:r>
              <a:rPr lang="en-GB" sz="1224" dirty="0">
                <a:solidFill>
                  <a:srgbClr val="0101FD"/>
                </a:solidFill>
                <a:latin typeface="SFMono-Regular"/>
              </a:rPr>
              <a:t>if</a:t>
            </a:r>
            <a:r>
              <a:rPr lang="en-GB" sz="1224" dirty="0">
                <a:solidFill>
                  <a:srgbClr val="171717"/>
                </a:solidFill>
                <a:latin typeface="SFMono-Regular"/>
              </a:rPr>
              <a:t> (err) { </a:t>
            </a:r>
            <a:r>
              <a:rPr lang="en-GB" sz="1224" dirty="0" err="1">
                <a:solidFill>
                  <a:srgbClr val="0101FD"/>
                </a:solidFill>
                <a:latin typeface="SFMono-Regular"/>
              </a:rPr>
              <a:t>console</a:t>
            </a:r>
            <a:r>
              <a:rPr lang="en-GB" sz="1224" dirty="0" err="1">
                <a:solidFill>
                  <a:srgbClr val="171717"/>
                </a:solidFill>
                <a:latin typeface="SFMono-Regular"/>
              </a:rPr>
              <a:t>.error</a:t>
            </a:r>
            <a:r>
              <a:rPr lang="en-GB" sz="1224" dirty="0">
                <a:solidFill>
                  <a:srgbClr val="171717"/>
                </a:solidFill>
                <a:latin typeface="SFMono-Regular"/>
              </a:rPr>
              <a:t>(err); </a:t>
            </a:r>
            <a:r>
              <a:rPr lang="en-GB" sz="1224" dirty="0">
                <a:solidFill>
                  <a:srgbClr val="0101FD"/>
                </a:solidFill>
                <a:latin typeface="SFMono-Regular"/>
              </a:rPr>
              <a:t>return</a:t>
            </a:r>
            <a:r>
              <a:rPr lang="en-GB" sz="1224" dirty="0">
                <a:solidFill>
                  <a:srgbClr val="171717"/>
                </a:solidFill>
                <a:latin typeface="SFMono-Regular"/>
              </a:rPr>
              <a:t>; }</a:t>
            </a:r>
            <a:endParaRPr lang="en-GB" sz="1224" dirty="0"/>
          </a:p>
        </p:txBody>
      </p:sp>
    </p:spTree>
    <p:extLst>
      <p:ext uri="{BB962C8B-B14F-4D97-AF65-F5344CB8AC3E}">
        <p14:creationId xmlns:p14="http://schemas.microsoft.com/office/powerpoint/2010/main" val="37877273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1D82B-9ED6-43AA-92A3-12C0BA6F5B04}"/>
              </a:ext>
            </a:extLst>
          </p:cNvPr>
          <p:cNvSpPr>
            <a:spLocks noGrp="1"/>
          </p:cNvSpPr>
          <p:nvPr>
            <p:ph type="title" idx="4294967295"/>
          </p:nvPr>
        </p:nvSpPr>
        <p:spPr>
          <a:xfrm>
            <a:off x="977900" y="0"/>
            <a:ext cx="9745663" cy="1352550"/>
          </a:xfrm>
        </p:spPr>
        <p:txBody>
          <a:bodyPr/>
          <a:lstStyle/>
          <a:p>
            <a:pPr>
              <a:lnSpc>
                <a:spcPct val="150000"/>
              </a:lnSpc>
            </a:pPr>
            <a:r>
              <a:rPr lang="en-US" dirty="0">
                <a:solidFill>
                  <a:schemeClr val="tx1">
                    <a:lumMod val="65000"/>
                    <a:lumOff val="35000"/>
                  </a:schemeClr>
                </a:solidFill>
              </a:rPr>
              <a:t>API Permissions</a:t>
            </a:r>
          </a:p>
        </p:txBody>
      </p:sp>
      <p:sp>
        <p:nvSpPr>
          <p:cNvPr id="3" name="Content Placeholder 2">
            <a:extLst>
              <a:ext uri="{FF2B5EF4-FFF2-40B4-BE49-F238E27FC236}">
                <a16:creationId xmlns:a16="http://schemas.microsoft.com/office/drawing/2014/main" id="{5E975BA8-7C92-45CF-9D88-120ED7D5290E}"/>
              </a:ext>
            </a:extLst>
          </p:cNvPr>
          <p:cNvSpPr>
            <a:spLocks noGrp="1"/>
          </p:cNvSpPr>
          <p:nvPr>
            <p:ph idx="4294967295"/>
          </p:nvPr>
        </p:nvSpPr>
        <p:spPr>
          <a:xfrm>
            <a:off x="977900" y="1411288"/>
            <a:ext cx="11458575" cy="3262312"/>
          </a:xfrm>
        </p:spPr>
        <p:txBody>
          <a:bodyPr>
            <a:noAutofit/>
          </a:bodyPr>
          <a:lstStyle/>
          <a:p>
            <a:pPr algn="just">
              <a:lnSpc>
                <a:spcPct val="130000"/>
              </a:lnSpc>
              <a:buFont typeface="Wingdings" panose="05000000000000000000" pitchFamily="2" charset="2"/>
              <a:buChar char="ü"/>
            </a:pPr>
            <a:r>
              <a:rPr lang="en-US" sz="1632" dirty="0"/>
              <a:t>To consume Microsoft Graph or any other third-party REST API, you need to explicitly declare the permission requirements from an OAuth perspective in the manifest of your solution.</a:t>
            </a:r>
          </a:p>
          <a:p>
            <a:pPr algn="just">
              <a:lnSpc>
                <a:spcPct val="130000"/>
              </a:lnSpc>
              <a:buFont typeface="Wingdings" panose="05000000000000000000" pitchFamily="2" charset="2"/>
              <a:buChar char="ü"/>
            </a:pPr>
            <a:r>
              <a:rPr lang="en-US" sz="1632" dirty="0"/>
              <a:t>In the SharePoint Framework v.1.4.1 or later, you can do that by configuring the </a:t>
            </a:r>
            <a:r>
              <a:rPr lang="en-US" sz="1632" b="1" dirty="0" err="1"/>
              <a:t>webApiPermissionRequests</a:t>
            </a:r>
            <a:r>
              <a:rPr lang="en-US" sz="1632" dirty="0"/>
              <a:t> property in the </a:t>
            </a:r>
            <a:r>
              <a:rPr lang="en-US" sz="1632" b="1" dirty="0"/>
              <a:t>package-</a:t>
            </a:r>
            <a:r>
              <a:rPr lang="en-US" sz="1632" b="1" dirty="0" err="1"/>
              <a:t>solution.json</a:t>
            </a:r>
            <a:r>
              <a:rPr lang="en-US" sz="1632" b="1" dirty="0"/>
              <a:t> </a:t>
            </a:r>
            <a:r>
              <a:rPr lang="en-US" sz="1632" dirty="0"/>
              <a:t>under the config folder of the solution. </a:t>
            </a:r>
          </a:p>
          <a:p>
            <a:pPr algn="just">
              <a:lnSpc>
                <a:spcPct val="130000"/>
              </a:lnSpc>
              <a:buFont typeface="Wingdings" panose="05000000000000000000" pitchFamily="2" charset="2"/>
              <a:buChar char="ü"/>
            </a:pPr>
            <a:r>
              <a:rPr lang="en-US" sz="1632" dirty="0"/>
              <a:t>Microsoft Graph permission names follow a simple </a:t>
            </a:r>
            <a:r>
              <a:rPr lang="en-US" sz="1632" b="1" dirty="0"/>
              <a:t>pattern: </a:t>
            </a:r>
            <a:r>
              <a:rPr lang="en-US" sz="1632" b="1" dirty="0" err="1"/>
              <a:t>resource.operation.constraint..Read</a:t>
            </a:r>
            <a:r>
              <a:rPr lang="en-US" sz="1632" b="1" dirty="0"/>
              <a:t> </a:t>
            </a:r>
            <a:r>
              <a:rPr lang="en-US" sz="1632" dirty="0"/>
              <a:t>grants permission to read the profile of the signed-in user.</a:t>
            </a:r>
          </a:p>
          <a:p>
            <a:pPr algn="just">
              <a:lnSpc>
                <a:spcPct val="130000"/>
              </a:lnSpc>
              <a:buFont typeface="Wingdings" panose="05000000000000000000" pitchFamily="2" charset="2"/>
              <a:buChar char="ü"/>
            </a:pPr>
            <a:r>
              <a:rPr lang="en-US" sz="1632" b="1" dirty="0" err="1"/>
              <a:t>User.ReadWrite</a:t>
            </a:r>
            <a:r>
              <a:rPr lang="en-US" sz="1632" b="1" dirty="0"/>
              <a:t> </a:t>
            </a:r>
            <a:r>
              <a:rPr lang="en-US" sz="1632" dirty="0"/>
              <a:t>grants permission to read and modify the profile of the signed-in user and </a:t>
            </a:r>
          </a:p>
          <a:p>
            <a:pPr algn="just">
              <a:lnSpc>
                <a:spcPct val="130000"/>
              </a:lnSpc>
              <a:buFont typeface="Wingdings" panose="05000000000000000000" pitchFamily="2" charset="2"/>
              <a:buChar char="ü"/>
            </a:pPr>
            <a:r>
              <a:rPr lang="en-US" sz="1632" b="1" dirty="0" err="1"/>
              <a:t>Mail.Send</a:t>
            </a:r>
            <a:r>
              <a:rPr lang="en-US" sz="1632" b="1" dirty="0"/>
              <a:t> </a:t>
            </a:r>
            <a:r>
              <a:rPr lang="en-US" sz="1632" dirty="0"/>
              <a:t>grants permission to send mail on behalf of the signed-in user.</a:t>
            </a:r>
          </a:p>
        </p:txBody>
      </p:sp>
      <p:sp>
        <p:nvSpPr>
          <p:cNvPr id="4" name="Rectangle 3">
            <a:extLst>
              <a:ext uri="{FF2B5EF4-FFF2-40B4-BE49-F238E27FC236}">
                <a16:creationId xmlns:a16="http://schemas.microsoft.com/office/drawing/2014/main" id="{93C6A30B-E133-4D87-AB72-BC8ADB3FC84D}"/>
              </a:ext>
            </a:extLst>
          </p:cNvPr>
          <p:cNvSpPr/>
          <p:nvPr/>
        </p:nvSpPr>
        <p:spPr>
          <a:xfrm>
            <a:off x="1208891" y="4673930"/>
            <a:ext cx="7661754" cy="1631122"/>
          </a:xfrm>
          <a:prstGeom prst="rect">
            <a:avLst/>
          </a:prstGeom>
        </p:spPr>
        <p:txBody>
          <a:bodyPr wrap="square">
            <a:spAutoFit/>
          </a:bodyPr>
          <a:lstStyle/>
          <a:p>
            <a:r>
              <a:rPr lang="en-GB" sz="1632" i="1" dirty="0">
                <a:solidFill>
                  <a:srgbClr val="135051"/>
                </a:solidFill>
              </a:rPr>
              <a:t>"</a:t>
            </a:r>
            <a:r>
              <a:rPr lang="en-GB" sz="1632" i="1" dirty="0" err="1">
                <a:solidFill>
                  <a:srgbClr val="135051"/>
                </a:solidFill>
              </a:rPr>
              <a:t>webApiPermissionRequests</a:t>
            </a:r>
            <a:r>
              <a:rPr lang="en-GB" sz="1632" i="1" dirty="0">
                <a:solidFill>
                  <a:srgbClr val="135051"/>
                </a:solidFill>
              </a:rPr>
              <a:t>": [</a:t>
            </a:r>
          </a:p>
          <a:p>
            <a:r>
              <a:rPr lang="en-GB" sz="1632" i="1" dirty="0">
                <a:solidFill>
                  <a:srgbClr val="135051"/>
                </a:solidFill>
              </a:rPr>
              <a:t>      {</a:t>
            </a:r>
          </a:p>
          <a:p>
            <a:r>
              <a:rPr lang="en-GB" sz="1632" i="1" dirty="0">
                <a:solidFill>
                  <a:srgbClr val="135051"/>
                </a:solidFill>
              </a:rPr>
              <a:t>        "resource": "Microsoft Graph",</a:t>
            </a:r>
          </a:p>
          <a:p>
            <a:r>
              <a:rPr lang="en-GB" sz="1632" i="1" dirty="0">
                <a:solidFill>
                  <a:srgbClr val="135051"/>
                </a:solidFill>
              </a:rPr>
              <a:t>        "scope": "</a:t>
            </a:r>
            <a:r>
              <a:rPr lang="en-GB" sz="1632" i="1" dirty="0" err="1">
                <a:solidFill>
                  <a:srgbClr val="135051"/>
                </a:solidFill>
              </a:rPr>
              <a:t>User.ReadBasic.All</a:t>
            </a:r>
            <a:r>
              <a:rPr lang="en-GB" sz="1632" i="1" dirty="0">
                <a:solidFill>
                  <a:srgbClr val="135051"/>
                </a:solidFill>
              </a:rPr>
              <a:t>"</a:t>
            </a:r>
          </a:p>
          <a:p>
            <a:r>
              <a:rPr lang="en-GB" sz="1632" i="1" dirty="0">
                <a:solidFill>
                  <a:srgbClr val="135051"/>
                </a:solidFill>
              </a:rPr>
              <a:t>      }</a:t>
            </a:r>
          </a:p>
          <a:p>
            <a:r>
              <a:rPr lang="en-GB" sz="1632" i="1" dirty="0">
                <a:solidFill>
                  <a:srgbClr val="135051"/>
                </a:solidFill>
              </a:rPr>
              <a:t>    ]</a:t>
            </a:r>
          </a:p>
        </p:txBody>
      </p:sp>
      <p:sp>
        <p:nvSpPr>
          <p:cNvPr id="5" name="Rectangle 4">
            <a:extLst>
              <a:ext uri="{FF2B5EF4-FFF2-40B4-BE49-F238E27FC236}">
                <a16:creationId xmlns:a16="http://schemas.microsoft.com/office/drawing/2014/main" id="{5096024D-9AEC-4058-A00B-DD85810F2DBC}"/>
              </a:ext>
            </a:extLst>
          </p:cNvPr>
          <p:cNvSpPr/>
          <p:nvPr/>
        </p:nvSpPr>
        <p:spPr>
          <a:xfrm>
            <a:off x="502647" y="6086496"/>
            <a:ext cx="10724937" cy="382308"/>
          </a:xfrm>
          <a:prstGeom prst="rect">
            <a:avLst/>
          </a:prstGeom>
        </p:spPr>
        <p:txBody>
          <a:bodyPr wrap="square">
            <a:spAutoFit/>
          </a:bodyPr>
          <a:lstStyle/>
          <a:p>
            <a:r>
              <a:rPr lang="en-GB" sz="1836" dirty="0">
                <a:hlinkClick r:id="rId3"/>
              </a:rPr>
              <a:t>https://docs.microsoft.com/en-us/graph/api/resources/team?view=graph-rest-1.0</a:t>
            </a:r>
            <a:endParaRPr lang="en-GB" sz="1836" dirty="0"/>
          </a:p>
        </p:txBody>
      </p:sp>
    </p:spTree>
    <p:extLst>
      <p:ext uri="{BB962C8B-B14F-4D97-AF65-F5344CB8AC3E}">
        <p14:creationId xmlns:p14="http://schemas.microsoft.com/office/powerpoint/2010/main" val="11221443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DC3BB9-9152-4B58-9E79-7FBF56E28A1B}"/>
              </a:ext>
            </a:extLst>
          </p:cNvPr>
          <p:cNvSpPr>
            <a:spLocks noGrp="1"/>
          </p:cNvSpPr>
          <p:nvPr>
            <p:ph type="title" idx="4294967295"/>
          </p:nvPr>
        </p:nvSpPr>
        <p:spPr>
          <a:xfrm>
            <a:off x="661870" y="373063"/>
            <a:ext cx="10063279" cy="1350962"/>
          </a:xfrm>
        </p:spPr>
        <p:txBody>
          <a:bodyPr/>
          <a:lstStyle/>
          <a:p>
            <a:r>
              <a:rPr lang="en-GB" dirty="0"/>
              <a:t>API access</a:t>
            </a:r>
          </a:p>
        </p:txBody>
      </p:sp>
      <p:pic>
        <p:nvPicPr>
          <p:cNvPr id="4" name="Picture 3">
            <a:extLst>
              <a:ext uri="{FF2B5EF4-FFF2-40B4-BE49-F238E27FC236}">
                <a16:creationId xmlns:a16="http://schemas.microsoft.com/office/drawing/2014/main" id="{B5BF871A-77FB-4425-83E3-2E4DC43BDB0E}"/>
              </a:ext>
            </a:extLst>
          </p:cNvPr>
          <p:cNvPicPr>
            <a:picLocks noChangeAspect="1"/>
          </p:cNvPicPr>
          <p:nvPr/>
        </p:nvPicPr>
        <p:blipFill>
          <a:blip r:embed="rId3"/>
          <a:stretch>
            <a:fillRect/>
          </a:stretch>
        </p:blipFill>
        <p:spPr>
          <a:xfrm>
            <a:off x="661871" y="2024635"/>
            <a:ext cx="10213656" cy="3343519"/>
          </a:xfrm>
          <a:prstGeom prst="rect">
            <a:avLst/>
          </a:prstGeom>
        </p:spPr>
      </p:pic>
    </p:spTree>
    <p:extLst>
      <p:ext uri="{BB962C8B-B14F-4D97-AF65-F5344CB8AC3E}">
        <p14:creationId xmlns:p14="http://schemas.microsoft.com/office/powerpoint/2010/main" val="40024155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264A75-0D06-4FC0-82D1-7DD2BB2F21E5}"/>
              </a:ext>
            </a:extLst>
          </p:cNvPr>
          <p:cNvSpPr>
            <a:spLocks noGrp="1"/>
          </p:cNvSpPr>
          <p:nvPr>
            <p:ph type="title"/>
          </p:nvPr>
        </p:nvSpPr>
        <p:spPr>
          <a:xfrm>
            <a:off x="596711" y="2970170"/>
            <a:ext cx="7046969" cy="633954"/>
          </a:xfrm>
        </p:spPr>
        <p:txBody>
          <a:bodyPr/>
          <a:lstStyle/>
          <a:p>
            <a:r>
              <a:rPr lang="en-GB" sz="4488" dirty="0">
                <a:solidFill>
                  <a:schemeClr val="tx1">
                    <a:lumMod val="65000"/>
                    <a:lumOff val="35000"/>
                  </a:schemeClr>
                </a:solidFill>
              </a:rPr>
              <a:t>Isolated Webparts</a:t>
            </a:r>
          </a:p>
        </p:txBody>
      </p:sp>
    </p:spTree>
    <p:extLst>
      <p:ext uri="{BB962C8B-B14F-4D97-AF65-F5344CB8AC3E}">
        <p14:creationId xmlns:p14="http://schemas.microsoft.com/office/powerpoint/2010/main" val="1937413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1D82B-9ED6-43AA-92A3-12C0BA6F5B04}"/>
              </a:ext>
            </a:extLst>
          </p:cNvPr>
          <p:cNvSpPr>
            <a:spLocks noGrp="1"/>
          </p:cNvSpPr>
          <p:nvPr>
            <p:ph type="title"/>
          </p:nvPr>
        </p:nvSpPr>
        <p:spPr>
          <a:xfrm>
            <a:off x="472539" y="28479"/>
            <a:ext cx="10724938" cy="1351952"/>
          </a:xfrm>
        </p:spPr>
        <p:txBody>
          <a:bodyPr/>
          <a:lstStyle/>
          <a:p>
            <a:r>
              <a:rPr lang="en-US" dirty="0">
                <a:solidFill>
                  <a:schemeClr val="tx1">
                    <a:lumMod val="65000"/>
                    <a:lumOff val="35000"/>
                  </a:schemeClr>
                </a:solidFill>
              </a:rPr>
              <a:t>Why Isolated web parts?</a:t>
            </a:r>
          </a:p>
        </p:txBody>
      </p:sp>
      <p:sp>
        <p:nvSpPr>
          <p:cNvPr id="3" name="Content Placeholder 2">
            <a:extLst>
              <a:ext uri="{FF2B5EF4-FFF2-40B4-BE49-F238E27FC236}">
                <a16:creationId xmlns:a16="http://schemas.microsoft.com/office/drawing/2014/main" id="{5E975BA8-7C92-45CF-9D88-120ED7D5290E}"/>
              </a:ext>
            </a:extLst>
          </p:cNvPr>
          <p:cNvSpPr>
            <a:spLocks noGrp="1"/>
          </p:cNvSpPr>
          <p:nvPr>
            <p:ph idx="1"/>
          </p:nvPr>
        </p:nvSpPr>
        <p:spPr>
          <a:xfrm>
            <a:off x="504837" y="1300585"/>
            <a:ext cx="11459099" cy="5148024"/>
          </a:xfrm>
        </p:spPr>
        <p:txBody>
          <a:bodyPr>
            <a:noAutofit/>
          </a:bodyPr>
          <a:lstStyle/>
          <a:p>
            <a:pPr algn="just">
              <a:lnSpc>
                <a:spcPct val="130000"/>
              </a:lnSpc>
              <a:buFont typeface="Wingdings" panose="05000000000000000000" pitchFamily="2" charset="2"/>
              <a:buChar char="ü"/>
            </a:pPr>
            <a:r>
              <a:rPr lang="en-US" sz="1632" dirty="0"/>
              <a:t>To allow your SharePoint Framework solutions to securely access APIs secured with Azure AD, you can use the API management to specify which APIs can be accessed by scripts in your tenant and with which permissions. </a:t>
            </a:r>
          </a:p>
          <a:p>
            <a:pPr algn="just">
              <a:lnSpc>
                <a:spcPct val="130000"/>
              </a:lnSpc>
              <a:buFont typeface="Wingdings" panose="05000000000000000000" pitchFamily="2" charset="2"/>
              <a:buChar char="ü"/>
            </a:pPr>
            <a:r>
              <a:rPr lang="en-US" sz="1632" dirty="0"/>
              <a:t>Using the SharePoint Framework, you can easily retrieve an access token for the specific API. </a:t>
            </a:r>
          </a:p>
          <a:p>
            <a:pPr algn="just">
              <a:lnSpc>
                <a:spcPct val="130000"/>
              </a:lnSpc>
              <a:buFont typeface="Wingdings" panose="05000000000000000000" pitchFamily="2" charset="2"/>
              <a:buChar char="ü"/>
            </a:pPr>
            <a:r>
              <a:rPr lang="en-US" sz="1632" dirty="0"/>
              <a:t>While it significantly simplifies communicating with APIs secured with Azure AD, it allows all scripts, not just specific SharePoint Framework solutions, to obtain an access token for any of the approved APIs. If one of the scripts you use in your tenant was exploited, then it could access any of the approved APIs on behalf of the current user.</a:t>
            </a:r>
          </a:p>
          <a:p>
            <a:pPr marL="0" indent="0" algn="just">
              <a:lnSpc>
                <a:spcPct val="130000"/>
              </a:lnSpc>
              <a:buNone/>
            </a:pPr>
            <a:endParaRPr lang="en-US" sz="1632" dirty="0"/>
          </a:p>
          <a:p>
            <a:pPr algn="just">
              <a:lnSpc>
                <a:spcPct val="130000"/>
              </a:lnSpc>
              <a:buFont typeface="Wingdings" panose="05000000000000000000" pitchFamily="2" charset="2"/>
              <a:buChar char="ü"/>
            </a:pPr>
            <a:r>
              <a:rPr lang="en-US" sz="1632" b="1" dirty="0"/>
              <a:t>SharePoint Framework v1.8.0</a:t>
            </a:r>
            <a:r>
              <a:rPr lang="en-US" sz="1632" dirty="0"/>
              <a:t> onwards has addressed this situation by introducing isolated web parts</a:t>
            </a:r>
          </a:p>
          <a:p>
            <a:pPr algn="just">
              <a:lnSpc>
                <a:spcPct val="130000"/>
              </a:lnSpc>
              <a:buFont typeface="Wingdings" panose="05000000000000000000" pitchFamily="2" charset="2"/>
              <a:buChar char="ü"/>
            </a:pPr>
            <a:r>
              <a:rPr lang="en-US" sz="1632" dirty="0"/>
              <a:t>Isolated web parts introduce a new way to isolate access to APIs secured with Azure AD and ensure that only specific SharePoint Framework web parts are allowed to obtain an access token for the particular API.</a:t>
            </a:r>
          </a:p>
          <a:p>
            <a:pPr algn="just">
              <a:lnSpc>
                <a:spcPct val="130000"/>
              </a:lnSpc>
              <a:buFont typeface="Wingdings" panose="05000000000000000000" pitchFamily="2" charset="2"/>
              <a:buChar char="ü"/>
            </a:pPr>
            <a:r>
              <a:rPr lang="en-US" sz="1632" dirty="0"/>
              <a:t>If your web part requires permission to access any backend API or Graph, it is strongly recommended to have the web part isolated.</a:t>
            </a:r>
          </a:p>
          <a:p>
            <a:pPr algn="just">
              <a:lnSpc>
                <a:spcPct val="130000"/>
              </a:lnSpc>
              <a:buFont typeface="Wingdings" panose="05000000000000000000" pitchFamily="2" charset="2"/>
              <a:buChar char="ü"/>
            </a:pPr>
            <a:r>
              <a:rPr lang="en-US" sz="1632" dirty="0"/>
              <a:t>We should protect the access token which is used behind the scenes and make sure that no other script on the page will piggy-back the permissions we are using. Isolated web part is one step towards handling security concerns.</a:t>
            </a:r>
          </a:p>
        </p:txBody>
      </p:sp>
    </p:spTree>
    <p:extLst>
      <p:ext uri="{BB962C8B-B14F-4D97-AF65-F5344CB8AC3E}">
        <p14:creationId xmlns:p14="http://schemas.microsoft.com/office/powerpoint/2010/main" val="12357835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1D82B-9ED6-43AA-92A3-12C0BA6F5B04}"/>
              </a:ext>
            </a:extLst>
          </p:cNvPr>
          <p:cNvSpPr>
            <a:spLocks noGrp="1"/>
          </p:cNvSpPr>
          <p:nvPr>
            <p:ph type="title"/>
          </p:nvPr>
        </p:nvSpPr>
        <p:spPr>
          <a:xfrm>
            <a:off x="472539" y="28479"/>
            <a:ext cx="10724938" cy="1351952"/>
          </a:xfrm>
        </p:spPr>
        <p:txBody>
          <a:bodyPr/>
          <a:lstStyle/>
          <a:p>
            <a:r>
              <a:rPr lang="en-US" dirty="0">
                <a:solidFill>
                  <a:schemeClr val="tx1">
                    <a:lumMod val="65000"/>
                    <a:lumOff val="35000"/>
                  </a:schemeClr>
                </a:solidFill>
              </a:rPr>
              <a:t>Isolated web parts</a:t>
            </a:r>
          </a:p>
        </p:txBody>
      </p:sp>
      <p:sp>
        <p:nvSpPr>
          <p:cNvPr id="5" name="AutoShape 2" descr="Schema illustrating the flow of requesting, granting and using permissions to Azure AD applications">
            <a:extLst>
              <a:ext uri="{FF2B5EF4-FFF2-40B4-BE49-F238E27FC236}">
                <a16:creationId xmlns:a16="http://schemas.microsoft.com/office/drawing/2014/main" id="{7EF58B20-DFFE-4D80-A2C0-611189FEE59C}"/>
              </a:ext>
            </a:extLst>
          </p:cNvPr>
          <p:cNvSpPr>
            <a:spLocks noChangeAspect="1" noChangeArrowheads="1"/>
          </p:cNvSpPr>
          <p:nvPr/>
        </p:nvSpPr>
        <p:spPr bwMode="auto">
          <a:xfrm>
            <a:off x="6062803" y="3341828"/>
            <a:ext cx="310868" cy="31086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GB" sz="1836"/>
          </a:p>
        </p:txBody>
      </p:sp>
      <p:pic>
        <p:nvPicPr>
          <p:cNvPr id="11" name="Picture 10">
            <a:extLst>
              <a:ext uri="{FF2B5EF4-FFF2-40B4-BE49-F238E27FC236}">
                <a16:creationId xmlns:a16="http://schemas.microsoft.com/office/drawing/2014/main" id="{E29A9975-6165-4B04-866B-D8D4323217D9}"/>
              </a:ext>
            </a:extLst>
          </p:cNvPr>
          <p:cNvPicPr>
            <a:picLocks noChangeAspect="1"/>
          </p:cNvPicPr>
          <p:nvPr/>
        </p:nvPicPr>
        <p:blipFill>
          <a:blip r:embed="rId2"/>
          <a:stretch>
            <a:fillRect/>
          </a:stretch>
        </p:blipFill>
        <p:spPr>
          <a:xfrm>
            <a:off x="1040346" y="1025958"/>
            <a:ext cx="10355783" cy="5556762"/>
          </a:xfrm>
          <a:prstGeom prst="rect">
            <a:avLst/>
          </a:prstGeom>
        </p:spPr>
      </p:pic>
    </p:spTree>
    <p:extLst>
      <p:ext uri="{BB962C8B-B14F-4D97-AF65-F5344CB8AC3E}">
        <p14:creationId xmlns:p14="http://schemas.microsoft.com/office/powerpoint/2010/main" val="1839468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1D82B-9ED6-43AA-92A3-12C0BA6F5B04}"/>
              </a:ext>
            </a:extLst>
          </p:cNvPr>
          <p:cNvSpPr>
            <a:spLocks noGrp="1"/>
          </p:cNvSpPr>
          <p:nvPr>
            <p:ph type="title"/>
          </p:nvPr>
        </p:nvSpPr>
        <p:spPr>
          <a:xfrm>
            <a:off x="472539" y="28479"/>
            <a:ext cx="10724938" cy="1351952"/>
          </a:xfrm>
        </p:spPr>
        <p:txBody>
          <a:bodyPr/>
          <a:lstStyle/>
          <a:p>
            <a:r>
              <a:rPr lang="en-US" dirty="0">
                <a:solidFill>
                  <a:schemeClr val="tx1">
                    <a:lumMod val="65000"/>
                    <a:lumOff val="35000"/>
                  </a:schemeClr>
                </a:solidFill>
              </a:rPr>
              <a:t>Isolated web parts benefits</a:t>
            </a:r>
          </a:p>
        </p:txBody>
      </p:sp>
      <p:sp>
        <p:nvSpPr>
          <p:cNvPr id="5" name="AutoShape 2" descr="Schema illustrating the flow of requesting, granting and using permissions to Azure AD applications">
            <a:extLst>
              <a:ext uri="{FF2B5EF4-FFF2-40B4-BE49-F238E27FC236}">
                <a16:creationId xmlns:a16="http://schemas.microsoft.com/office/drawing/2014/main" id="{7EF58B20-DFFE-4D80-A2C0-611189FEE59C}"/>
              </a:ext>
            </a:extLst>
          </p:cNvPr>
          <p:cNvSpPr>
            <a:spLocks noChangeAspect="1" noChangeArrowheads="1"/>
          </p:cNvSpPr>
          <p:nvPr/>
        </p:nvSpPr>
        <p:spPr bwMode="auto">
          <a:xfrm>
            <a:off x="6062803" y="3341828"/>
            <a:ext cx="310868" cy="31086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GB" sz="1836"/>
          </a:p>
        </p:txBody>
      </p:sp>
      <p:sp>
        <p:nvSpPr>
          <p:cNvPr id="7" name="Content Placeholder 2">
            <a:extLst>
              <a:ext uri="{FF2B5EF4-FFF2-40B4-BE49-F238E27FC236}">
                <a16:creationId xmlns:a16="http://schemas.microsoft.com/office/drawing/2014/main" id="{65F117EF-E58C-44E2-8335-D24E0856D0DF}"/>
              </a:ext>
            </a:extLst>
          </p:cNvPr>
          <p:cNvSpPr txBox="1">
            <a:spLocks/>
          </p:cNvSpPr>
          <p:nvPr/>
        </p:nvSpPr>
        <p:spPr>
          <a:xfrm>
            <a:off x="504837" y="1300585"/>
            <a:ext cx="11459099" cy="5148024"/>
          </a:xfrm>
          <a:prstGeom prst="rect">
            <a:avLst/>
          </a:prstGeom>
        </p:spPr>
        <p:txBody>
          <a:bodyPr vert="horz" lIns="93260" tIns="46630" rIns="93260" bIns="4663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UI (Body)"/>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Body)"/>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Body)"/>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Body)"/>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Body)"/>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30000"/>
              </a:lnSpc>
              <a:buFont typeface="Wingdings" panose="05000000000000000000" pitchFamily="2" charset="2"/>
              <a:buChar char="ü"/>
            </a:pPr>
            <a:r>
              <a:rPr lang="en-US" sz="1632" dirty="0">
                <a:latin typeface="+mn-lt"/>
              </a:rPr>
              <a:t>Web parts from an isolated </a:t>
            </a:r>
            <a:r>
              <a:rPr lang="en-US" sz="1632" dirty="0" err="1">
                <a:latin typeface="+mn-lt"/>
              </a:rPr>
              <a:t>SPFx</a:t>
            </a:r>
            <a:r>
              <a:rPr lang="en-US" sz="1632" dirty="0">
                <a:latin typeface="+mn-lt"/>
              </a:rPr>
              <a:t> package run on a unique domain, hosted within an </a:t>
            </a:r>
            <a:r>
              <a:rPr lang="en-US" sz="1632" dirty="0" err="1">
                <a:latin typeface="+mn-lt"/>
              </a:rPr>
              <a:t>iFrame</a:t>
            </a:r>
            <a:r>
              <a:rPr lang="en-US" sz="1632" dirty="0">
                <a:latin typeface="+mn-lt"/>
              </a:rPr>
              <a:t> - the permissions granted apply only to code hosted on that domain. </a:t>
            </a:r>
          </a:p>
          <a:p>
            <a:pPr algn="just">
              <a:lnSpc>
                <a:spcPct val="130000"/>
              </a:lnSpc>
              <a:buFont typeface="Wingdings" panose="05000000000000000000" pitchFamily="2" charset="2"/>
              <a:buChar char="ü"/>
            </a:pPr>
            <a:r>
              <a:rPr lang="en-US" sz="1632" dirty="0">
                <a:latin typeface="+mn-lt"/>
              </a:rPr>
              <a:t>Regular </a:t>
            </a:r>
            <a:r>
              <a:rPr lang="en-US" sz="1632" dirty="0" err="1">
                <a:latin typeface="+mn-lt"/>
              </a:rPr>
              <a:t>SPFx</a:t>
            </a:r>
            <a:r>
              <a:rPr lang="en-US" sz="1632" dirty="0">
                <a:latin typeface="+mn-lt"/>
              </a:rPr>
              <a:t> web parts run on your *.sharepoint.com domain, the granted permissions do not apply there. </a:t>
            </a:r>
          </a:p>
          <a:p>
            <a:pPr algn="just">
              <a:lnSpc>
                <a:spcPct val="130000"/>
              </a:lnSpc>
              <a:buFont typeface="Wingdings" panose="05000000000000000000" pitchFamily="2" charset="2"/>
              <a:buChar char="ü"/>
            </a:pPr>
            <a:r>
              <a:rPr lang="en-US" sz="1632" dirty="0">
                <a:latin typeface="+mn-lt"/>
              </a:rPr>
              <a:t>And since any other </a:t>
            </a:r>
            <a:r>
              <a:rPr lang="en-US" sz="1632" dirty="0" err="1">
                <a:latin typeface="+mn-lt"/>
              </a:rPr>
              <a:t>SPFx</a:t>
            </a:r>
            <a:r>
              <a:rPr lang="en-US" sz="1632" dirty="0">
                <a:latin typeface="+mn-lt"/>
              </a:rPr>
              <a:t> isolated web parts run on a different unique domain, they don't apply there either. </a:t>
            </a:r>
          </a:p>
          <a:p>
            <a:pPr algn="just">
              <a:lnSpc>
                <a:spcPct val="130000"/>
              </a:lnSpc>
              <a:buFont typeface="Wingdings" panose="05000000000000000000" pitchFamily="2" charset="2"/>
              <a:buChar char="ü"/>
            </a:pPr>
            <a:r>
              <a:rPr lang="en-US" sz="1632" dirty="0">
                <a:latin typeface="+mn-lt"/>
              </a:rPr>
              <a:t>Essentially, the shared application principal for </a:t>
            </a:r>
            <a:r>
              <a:rPr lang="en-US" sz="1632" dirty="0" err="1">
                <a:latin typeface="+mn-lt"/>
              </a:rPr>
              <a:t>SPFx</a:t>
            </a:r>
            <a:r>
              <a:rPr lang="en-US" sz="1632" dirty="0">
                <a:latin typeface="+mn-lt"/>
              </a:rPr>
              <a:t> is not used – instead, an AAD app registration dedicated to this </a:t>
            </a:r>
            <a:r>
              <a:rPr lang="en-US" sz="1632" dirty="0" err="1">
                <a:latin typeface="+mn-lt"/>
              </a:rPr>
              <a:t>SPFx</a:t>
            </a:r>
            <a:r>
              <a:rPr lang="en-US" sz="1632" dirty="0">
                <a:latin typeface="+mn-lt"/>
              </a:rPr>
              <a:t> solution is created and used for authentication. </a:t>
            </a:r>
          </a:p>
          <a:p>
            <a:pPr algn="just">
              <a:lnSpc>
                <a:spcPct val="130000"/>
              </a:lnSpc>
              <a:buFont typeface="Wingdings" panose="05000000000000000000" pitchFamily="2" charset="2"/>
              <a:buChar char="ü"/>
            </a:pPr>
            <a:r>
              <a:rPr lang="en-US" sz="1632" dirty="0">
                <a:latin typeface="+mn-lt"/>
              </a:rPr>
              <a:t>Note this scope isn’t the individual web part, but the containing solution package. </a:t>
            </a:r>
          </a:p>
          <a:p>
            <a:pPr algn="just">
              <a:lnSpc>
                <a:spcPct val="130000"/>
              </a:lnSpc>
              <a:buFont typeface="Wingdings" panose="05000000000000000000" pitchFamily="2" charset="2"/>
              <a:buChar char="ü"/>
            </a:pPr>
            <a:r>
              <a:rPr lang="en-US" sz="1632" dirty="0">
                <a:latin typeface="+mn-lt"/>
              </a:rPr>
              <a:t>This is fine however - if you have an untrusted source contributing code to the very same solution/codebase, then you probably have bigger security and governance challenges to deal with quite frankly.</a:t>
            </a:r>
          </a:p>
        </p:txBody>
      </p:sp>
      <p:sp>
        <p:nvSpPr>
          <p:cNvPr id="10" name="Content Placeholder 2">
            <a:extLst>
              <a:ext uri="{FF2B5EF4-FFF2-40B4-BE49-F238E27FC236}">
                <a16:creationId xmlns:a16="http://schemas.microsoft.com/office/drawing/2014/main" id="{0A7CA353-88C3-4D6C-93D1-BCBD6A39BDCA}"/>
              </a:ext>
            </a:extLst>
          </p:cNvPr>
          <p:cNvSpPr>
            <a:spLocks noGrp="1"/>
          </p:cNvSpPr>
          <p:nvPr>
            <p:ph idx="1"/>
          </p:nvPr>
        </p:nvSpPr>
        <p:spPr>
          <a:xfrm>
            <a:off x="818509" y="5470599"/>
            <a:ext cx="11459099" cy="446681"/>
          </a:xfrm>
        </p:spPr>
        <p:txBody>
          <a:bodyPr>
            <a:noAutofit/>
          </a:bodyPr>
          <a:lstStyle/>
          <a:p>
            <a:pPr marL="0" indent="0" algn="just">
              <a:lnSpc>
                <a:spcPct val="130000"/>
              </a:lnSpc>
              <a:buNone/>
            </a:pPr>
            <a:r>
              <a:rPr lang="en-US" sz="1632" dirty="0">
                <a:solidFill>
                  <a:srgbClr val="135051"/>
                </a:solidFill>
              </a:rPr>
              <a:t>In the </a:t>
            </a:r>
            <a:r>
              <a:rPr lang="en-US" sz="1632" b="1" dirty="0">
                <a:solidFill>
                  <a:srgbClr val="135051"/>
                </a:solidFill>
              </a:rPr>
              <a:t>‘config/package-</a:t>
            </a:r>
            <a:r>
              <a:rPr lang="en-US" sz="1632" b="1" dirty="0" err="1">
                <a:solidFill>
                  <a:srgbClr val="135051"/>
                </a:solidFill>
              </a:rPr>
              <a:t>solution.json</a:t>
            </a:r>
            <a:r>
              <a:rPr lang="en-US" sz="1632" b="1" dirty="0">
                <a:solidFill>
                  <a:srgbClr val="135051"/>
                </a:solidFill>
              </a:rPr>
              <a:t>’ </a:t>
            </a:r>
            <a:r>
              <a:rPr lang="en-US" sz="1632" dirty="0">
                <a:solidFill>
                  <a:srgbClr val="135051"/>
                </a:solidFill>
              </a:rPr>
              <a:t>file, set the </a:t>
            </a:r>
            <a:r>
              <a:rPr lang="en-US" sz="1632" b="1" dirty="0" err="1">
                <a:solidFill>
                  <a:srgbClr val="135051"/>
                </a:solidFill>
              </a:rPr>
              <a:t>isDomainIsolated</a:t>
            </a:r>
            <a:r>
              <a:rPr lang="en-US" sz="1632" b="1" dirty="0">
                <a:solidFill>
                  <a:srgbClr val="135051"/>
                </a:solidFill>
              </a:rPr>
              <a:t> </a:t>
            </a:r>
            <a:r>
              <a:rPr lang="en-US" sz="1632" dirty="0">
                <a:solidFill>
                  <a:srgbClr val="135051"/>
                </a:solidFill>
              </a:rPr>
              <a:t>property to true.</a:t>
            </a:r>
          </a:p>
        </p:txBody>
      </p:sp>
      <p:sp>
        <p:nvSpPr>
          <p:cNvPr id="11" name="Rectangle 10">
            <a:extLst>
              <a:ext uri="{FF2B5EF4-FFF2-40B4-BE49-F238E27FC236}">
                <a16:creationId xmlns:a16="http://schemas.microsoft.com/office/drawing/2014/main" id="{B4C715FF-98D8-4E0B-81CC-88FD686E9CAF}"/>
              </a:ext>
            </a:extLst>
          </p:cNvPr>
          <p:cNvSpPr/>
          <p:nvPr/>
        </p:nvSpPr>
        <p:spPr>
          <a:xfrm>
            <a:off x="732472" y="6063065"/>
            <a:ext cx="2365395" cy="350330"/>
          </a:xfrm>
          <a:prstGeom prst="rect">
            <a:avLst/>
          </a:prstGeom>
        </p:spPr>
        <p:txBody>
          <a:bodyPr wrap="none">
            <a:spAutoFit/>
          </a:bodyPr>
          <a:lstStyle/>
          <a:p>
            <a:r>
              <a:rPr lang="en-GB" sz="1632" i="1" dirty="0">
                <a:solidFill>
                  <a:srgbClr val="135051"/>
                </a:solidFill>
              </a:rPr>
              <a:t>"</a:t>
            </a:r>
            <a:r>
              <a:rPr lang="en-GB" sz="1632" i="1" dirty="0" err="1">
                <a:solidFill>
                  <a:srgbClr val="135051"/>
                </a:solidFill>
              </a:rPr>
              <a:t>isDomainIsolated</a:t>
            </a:r>
            <a:r>
              <a:rPr lang="en-GB" sz="1632" i="1" dirty="0">
                <a:solidFill>
                  <a:srgbClr val="135051"/>
                </a:solidFill>
              </a:rPr>
              <a:t>": true </a:t>
            </a:r>
          </a:p>
        </p:txBody>
      </p:sp>
    </p:spTree>
    <p:extLst>
      <p:ext uri="{BB962C8B-B14F-4D97-AF65-F5344CB8AC3E}">
        <p14:creationId xmlns:p14="http://schemas.microsoft.com/office/powerpoint/2010/main" val="18955773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1D82B-9ED6-43AA-92A3-12C0BA6F5B04}"/>
              </a:ext>
            </a:extLst>
          </p:cNvPr>
          <p:cNvSpPr>
            <a:spLocks noGrp="1"/>
          </p:cNvSpPr>
          <p:nvPr>
            <p:ph type="title"/>
          </p:nvPr>
        </p:nvSpPr>
        <p:spPr>
          <a:xfrm>
            <a:off x="472539" y="28479"/>
            <a:ext cx="10724938" cy="1351952"/>
          </a:xfrm>
        </p:spPr>
        <p:txBody>
          <a:bodyPr>
            <a:normAutofit/>
          </a:bodyPr>
          <a:lstStyle/>
          <a:p>
            <a:r>
              <a:rPr lang="en-US" sz="3200" dirty="0">
                <a:solidFill>
                  <a:schemeClr val="tx1">
                    <a:lumMod val="65000"/>
                    <a:lumOff val="35000"/>
                  </a:schemeClr>
                </a:solidFill>
              </a:rPr>
              <a:t>Different Ways to Get SharePoint Site Collection using Microsoft Graph API</a:t>
            </a:r>
          </a:p>
        </p:txBody>
      </p:sp>
      <p:sp>
        <p:nvSpPr>
          <p:cNvPr id="5" name="AutoShape 2" descr="Schema illustrating the flow of requesting, granting and using permissions to Azure AD applications">
            <a:extLst>
              <a:ext uri="{FF2B5EF4-FFF2-40B4-BE49-F238E27FC236}">
                <a16:creationId xmlns:a16="http://schemas.microsoft.com/office/drawing/2014/main" id="{7EF58B20-DFFE-4D80-A2C0-611189FEE59C}"/>
              </a:ext>
            </a:extLst>
          </p:cNvPr>
          <p:cNvSpPr>
            <a:spLocks noChangeAspect="1" noChangeArrowheads="1"/>
          </p:cNvSpPr>
          <p:nvPr/>
        </p:nvSpPr>
        <p:spPr bwMode="auto">
          <a:xfrm>
            <a:off x="6062803" y="3341828"/>
            <a:ext cx="310868" cy="31086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GB" sz="1836"/>
          </a:p>
        </p:txBody>
      </p:sp>
      <p:sp>
        <p:nvSpPr>
          <p:cNvPr id="7" name="Content Placeholder 2">
            <a:extLst>
              <a:ext uri="{FF2B5EF4-FFF2-40B4-BE49-F238E27FC236}">
                <a16:creationId xmlns:a16="http://schemas.microsoft.com/office/drawing/2014/main" id="{65F117EF-E58C-44E2-8335-D24E0856D0DF}"/>
              </a:ext>
            </a:extLst>
          </p:cNvPr>
          <p:cNvSpPr txBox="1">
            <a:spLocks/>
          </p:cNvSpPr>
          <p:nvPr/>
        </p:nvSpPr>
        <p:spPr>
          <a:xfrm>
            <a:off x="504838" y="1510747"/>
            <a:ext cx="10845650" cy="4651513"/>
          </a:xfrm>
          <a:prstGeom prst="rect">
            <a:avLst/>
          </a:prstGeom>
        </p:spPr>
        <p:txBody>
          <a:bodyPr vert="horz" lIns="93260" tIns="46630" rIns="93260" bIns="4663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UI (Body)"/>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Body)"/>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Body)"/>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Body)"/>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Body)"/>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We can access the site collection using three different ways in Microsoft Graph API:</a:t>
            </a:r>
          </a:p>
          <a:p>
            <a:pPr lvl="1">
              <a:buFont typeface="Wingdings" panose="05000000000000000000" pitchFamily="2" charset="2"/>
              <a:buChar char="§"/>
            </a:pPr>
            <a:r>
              <a:rPr lang="en-US" sz="1600" dirty="0"/>
              <a:t>By using the root - Get Top level SharePoint site collection by using ‘root’ - </a:t>
            </a:r>
            <a:r>
              <a:rPr lang="en-GB" sz="1600" dirty="0">
                <a:solidFill>
                  <a:srgbClr val="FF0000"/>
                </a:solidFill>
              </a:rPr>
              <a:t>sites('root’)</a:t>
            </a:r>
          </a:p>
          <a:p>
            <a:pPr lvl="2">
              <a:buFont typeface="Wingdings" panose="05000000000000000000" pitchFamily="2" charset="2"/>
              <a:buChar char="§"/>
            </a:pPr>
            <a:r>
              <a:rPr lang="en-GB" sz="1600" dirty="0"/>
              <a:t>Ex: </a:t>
            </a:r>
            <a:r>
              <a:rPr lang="en-US" sz="1600" dirty="0"/>
              <a:t>sites(</a:t>
            </a:r>
            <a:r>
              <a:rPr lang="en-US" sz="1600" dirty="0">
                <a:solidFill>
                  <a:srgbClr val="FF0000"/>
                </a:solidFill>
              </a:rPr>
              <a:t>'root</a:t>
            </a:r>
            <a:r>
              <a:rPr lang="en-US" sz="1600" dirty="0"/>
              <a:t>')/</a:t>
            </a:r>
            <a:r>
              <a:rPr lang="en-US" sz="1200" dirty="0">
                <a:solidFill>
                  <a:srgbClr val="0563C1"/>
                </a:solidFill>
              </a:rPr>
              <a:t>lists('</a:t>
            </a:r>
            <a:r>
              <a:rPr lang="en-US" sz="1200" dirty="0" err="1">
                <a:solidFill>
                  <a:srgbClr val="0563C1"/>
                </a:solidFill>
              </a:rPr>
              <a:t>SPFxContacts</a:t>
            </a:r>
            <a:r>
              <a:rPr lang="en-US" sz="1200" dirty="0">
                <a:solidFill>
                  <a:srgbClr val="0563C1"/>
                </a:solidFill>
              </a:rPr>
              <a:t>')/</a:t>
            </a:r>
            <a:r>
              <a:rPr lang="en-US" sz="1200" dirty="0" err="1">
                <a:solidFill>
                  <a:srgbClr val="0563C1"/>
                </a:solidFill>
              </a:rPr>
              <a:t>items?expand</a:t>
            </a:r>
            <a:r>
              <a:rPr lang="en-US" sz="1200" dirty="0">
                <a:solidFill>
                  <a:srgbClr val="0563C1"/>
                </a:solidFill>
              </a:rPr>
              <a:t>=fields</a:t>
            </a:r>
          </a:p>
          <a:p>
            <a:pPr lvl="1">
              <a:buFont typeface="Wingdings" panose="05000000000000000000" pitchFamily="2" charset="2"/>
              <a:buChar char="§"/>
            </a:pPr>
            <a:r>
              <a:rPr lang="en-US" sz="1600" dirty="0"/>
              <a:t>By using the Site server relative URL - sites/jpower4mvp.sharepoint.com:/sites/</a:t>
            </a:r>
            <a:r>
              <a:rPr lang="en-US" sz="1600" dirty="0" err="1"/>
              <a:t>SPFxTraining</a:t>
            </a:r>
            <a:endParaRPr lang="en-US" sz="1600" dirty="0"/>
          </a:p>
          <a:p>
            <a:pPr lvl="2">
              <a:buFont typeface="Wingdings" panose="05000000000000000000" pitchFamily="2" charset="2"/>
              <a:buChar char="§"/>
            </a:pPr>
            <a:r>
              <a:rPr lang="en-US" sz="1200" dirty="0"/>
              <a:t>Ex: </a:t>
            </a:r>
            <a:r>
              <a:rPr lang="en-US" sz="1200" dirty="0">
                <a:solidFill>
                  <a:srgbClr val="0563C1"/>
                </a:solidFill>
              </a:rPr>
              <a:t>sites/</a:t>
            </a:r>
            <a:r>
              <a:rPr lang="en-US" sz="1200" dirty="0">
                <a:solidFill>
                  <a:srgbClr val="FF0000"/>
                </a:solidFill>
              </a:rPr>
              <a:t>jpower4mvp.sharepoint.com:/sites/SPFxTraining</a:t>
            </a:r>
            <a:r>
              <a:rPr lang="en-US" sz="1200" dirty="0">
                <a:solidFill>
                  <a:srgbClr val="0563C1"/>
                </a:solidFill>
              </a:rPr>
              <a:t>:/lists/SPFxContacts/items?expand=fields</a:t>
            </a:r>
            <a:r>
              <a:rPr lang="en-US" sz="1200" dirty="0"/>
              <a:t> </a:t>
            </a:r>
          </a:p>
          <a:p>
            <a:pPr lvl="1">
              <a:buFont typeface="Wingdings" panose="05000000000000000000" pitchFamily="2" charset="2"/>
              <a:buChar char="§"/>
            </a:pPr>
            <a:r>
              <a:rPr lang="en-US" sz="1600" dirty="0"/>
              <a:t>By using the Site ID</a:t>
            </a:r>
          </a:p>
          <a:p>
            <a:pPr lvl="2">
              <a:buFont typeface="Wingdings" panose="05000000000000000000" pitchFamily="2" charset="2"/>
              <a:buChar char="§"/>
            </a:pPr>
            <a:r>
              <a:rPr lang="en-US" sz="1200" dirty="0"/>
              <a:t>Ex: </a:t>
            </a:r>
            <a:r>
              <a:rPr lang="en-US" sz="1200" dirty="0">
                <a:solidFill>
                  <a:srgbClr val="0563C1"/>
                </a:solidFill>
              </a:rPr>
              <a:t>sites</a:t>
            </a:r>
            <a:r>
              <a:rPr lang="en-US" sz="1200" dirty="0"/>
              <a:t>(</a:t>
            </a:r>
            <a:r>
              <a:rPr lang="en-US" sz="1200" dirty="0">
                <a:solidFill>
                  <a:srgbClr val="FF0000"/>
                </a:solidFill>
              </a:rPr>
              <a:t>'jpower4mvp.sharepoint.com,d23ab611-4170-4420-80bd-280cfee90c39,74a98147-7e90-4660-90c4-7b6a9b804f25</a:t>
            </a:r>
            <a:r>
              <a:rPr lang="en-US" sz="1200" dirty="0"/>
              <a:t>')/</a:t>
            </a:r>
            <a:r>
              <a:rPr lang="en-US" sz="1200" dirty="0">
                <a:solidFill>
                  <a:srgbClr val="0563C1"/>
                </a:solidFill>
              </a:rPr>
              <a:t>lists('</a:t>
            </a:r>
            <a:r>
              <a:rPr lang="en-US" sz="1200" dirty="0" err="1">
                <a:solidFill>
                  <a:srgbClr val="0563C1"/>
                </a:solidFill>
              </a:rPr>
              <a:t>SPFxContacts</a:t>
            </a:r>
            <a:r>
              <a:rPr lang="en-US" sz="1200" dirty="0">
                <a:solidFill>
                  <a:srgbClr val="0563C1"/>
                </a:solidFill>
              </a:rPr>
              <a:t>')/</a:t>
            </a:r>
            <a:r>
              <a:rPr lang="en-US" sz="1200" dirty="0" err="1">
                <a:solidFill>
                  <a:srgbClr val="0563C1"/>
                </a:solidFill>
              </a:rPr>
              <a:t>items?expand</a:t>
            </a:r>
            <a:r>
              <a:rPr lang="en-US" sz="1200" dirty="0">
                <a:solidFill>
                  <a:srgbClr val="0563C1"/>
                </a:solidFill>
              </a:rPr>
              <a:t>=fields</a:t>
            </a:r>
          </a:p>
          <a:p>
            <a:pPr lvl="2">
              <a:buFont typeface="Wingdings" panose="05000000000000000000" pitchFamily="2" charset="2"/>
              <a:buChar char="§"/>
            </a:pPr>
            <a:r>
              <a:rPr lang="en-US" sz="1600" dirty="0"/>
              <a:t>Get </a:t>
            </a:r>
            <a:r>
              <a:rPr lang="en-US" sz="1600" dirty="0" err="1"/>
              <a:t>SiteID</a:t>
            </a:r>
            <a:endParaRPr lang="en-US" sz="1600" dirty="0"/>
          </a:p>
          <a:p>
            <a:pPr lvl="3">
              <a:buFont typeface="Wingdings" panose="05000000000000000000" pitchFamily="2" charset="2"/>
              <a:buChar char="§"/>
            </a:pPr>
            <a:r>
              <a:rPr lang="en-US" sz="1600" dirty="0"/>
              <a:t>To get site id using relative URL in Microsoft Graph Explorer</a:t>
            </a:r>
          </a:p>
          <a:p>
            <a:pPr lvl="3">
              <a:buFont typeface="Wingdings" panose="05000000000000000000" pitchFamily="2" charset="2"/>
              <a:buChar char="§"/>
            </a:pPr>
            <a:r>
              <a:rPr lang="en-US" sz="1200" dirty="0">
                <a:solidFill>
                  <a:srgbClr val="0563C1"/>
                </a:solidFill>
                <a:hlinkClick r:id="rId2"/>
              </a:rPr>
              <a:t>https://graph.microsoft.com/v1.0/sites/jpower4mvp.sharepoint.com:/sites/SPFxTraining</a:t>
            </a:r>
            <a:endParaRPr lang="en-US" sz="1200" dirty="0">
              <a:solidFill>
                <a:srgbClr val="0563C1"/>
              </a:solidFill>
            </a:endParaRPr>
          </a:p>
          <a:p>
            <a:pPr marL="1371600" lvl="3" indent="0">
              <a:buNone/>
            </a:pPr>
            <a:endParaRPr lang="en-US" sz="1200" dirty="0">
              <a:solidFill>
                <a:srgbClr val="0563C1"/>
              </a:solidFill>
            </a:endParaRPr>
          </a:p>
          <a:p>
            <a:pPr marL="914400" lvl="2" indent="0">
              <a:buNone/>
            </a:pPr>
            <a:endParaRPr lang="en-US" sz="1200" dirty="0"/>
          </a:p>
          <a:p>
            <a:pPr lvl="2">
              <a:buFont typeface="Wingdings" panose="05000000000000000000" pitchFamily="2" charset="2"/>
              <a:buChar char="§"/>
            </a:pPr>
            <a:endParaRPr lang="en-US" sz="1200" dirty="0"/>
          </a:p>
          <a:p>
            <a:pPr marL="0" indent="0">
              <a:buNone/>
            </a:pPr>
            <a:endParaRPr lang="en-US" sz="2000" dirty="0"/>
          </a:p>
        </p:txBody>
      </p:sp>
      <p:pic>
        <p:nvPicPr>
          <p:cNvPr id="6" name="Picture 5">
            <a:extLst>
              <a:ext uri="{FF2B5EF4-FFF2-40B4-BE49-F238E27FC236}">
                <a16:creationId xmlns:a16="http://schemas.microsoft.com/office/drawing/2014/main" id="{D7CEE5B3-BFB2-4C94-933C-56278B7B327C}"/>
              </a:ext>
            </a:extLst>
          </p:cNvPr>
          <p:cNvPicPr>
            <a:picLocks noChangeAspect="1"/>
          </p:cNvPicPr>
          <p:nvPr/>
        </p:nvPicPr>
        <p:blipFill>
          <a:blip r:embed="rId3"/>
          <a:stretch>
            <a:fillRect/>
          </a:stretch>
        </p:blipFill>
        <p:spPr>
          <a:xfrm>
            <a:off x="2763285" y="4868949"/>
            <a:ext cx="6909903" cy="2097097"/>
          </a:xfrm>
          <a:prstGeom prst="rect">
            <a:avLst/>
          </a:prstGeom>
        </p:spPr>
      </p:pic>
    </p:spTree>
    <p:extLst>
      <p:ext uri="{BB962C8B-B14F-4D97-AF65-F5344CB8AC3E}">
        <p14:creationId xmlns:p14="http://schemas.microsoft.com/office/powerpoint/2010/main" val="21059176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E24F740-CF38-4379-970C-54BA96675905}"/>
              </a:ext>
            </a:extLst>
          </p:cNvPr>
          <p:cNvSpPr>
            <a:spLocks noGrp="1"/>
          </p:cNvSpPr>
          <p:nvPr>
            <p:ph type="title"/>
          </p:nvPr>
        </p:nvSpPr>
        <p:spPr>
          <a:xfrm>
            <a:off x="465138" y="3596993"/>
            <a:ext cx="7604124" cy="1148627"/>
          </a:xfrm>
        </p:spPr>
        <p:txBody>
          <a:bodyPr/>
          <a:lstStyle/>
          <a:p>
            <a:r>
              <a:rPr lang="en-US" dirty="0"/>
              <a:t>Demo</a:t>
            </a:r>
          </a:p>
        </p:txBody>
      </p:sp>
      <p:cxnSp>
        <p:nvCxnSpPr>
          <p:cNvPr id="6" name="Straight Connector 5">
            <a:extLst>
              <a:ext uri="{FF2B5EF4-FFF2-40B4-BE49-F238E27FC236}">
                <a16:creationId xmlns:a16="http://schemas.microsoft.com/office/drawing/2014/main" id="{236B64A6-0F65-45BC-AD95-4DF5AFCA382C}"/>
              </a:ext>
            </a:extLst>
          </p:cNvPr>
          <p:cNvCxnSpPr>
            <a:cxnSpLocks/>
          </p:cNvCxnSpPr>
          <p:nvPr/>
        </p:nvCxnSpPr>
        <p:spPr>
          <a:xfrm>
            <a:off x="465138" y="4526316"/>
            <a:ext cx="6155581" cy="0"/>
          </a:xfrm>
          <a:prstGeom prst="line">
            <a:avLst/>
          </a:prstGeom>
          <a:ln w="38100">
            <a:solidFill>
              <a:srgbClr val="0070C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B99FE72-3146-450B-867A-B77CB0968CFA}"/>
              </a:ext>
            </a:extLst>
          </p:cNvPr>
          <p:cNvSpPr/>
          <p:nvPr/>
        </p:nvSpPr>
        <p:spPr>
          <a:xfrm>
            <a:off x="357204" y="4670606"/>
            <a:ext cx="6587124" cy="1754326"/>
          </a:xfrm>
          <a:prstGeom prst="rect">
            <a:avLst/>
          </a:prstGeom>
        </p:spPr>
        <p:txBody>
          <a:bodyPr wrap="none">
            <a:spAutoFit/>
          </a:bodyPr>
          <a:lstStyle/>
          <a:p>
            <a:pPr marL="285750" indent="-285750">
              <a:buFont typeface="Wingdings" panose="05000000000000000000" pitchFamily="2" charset="2"/>
              <a:buChar char="ü"/>
            </a:pPr>
            <a:r>
              <a:rPr lang="en-US" dirty="0"/>
              <a:t>Loading SharePoint lists with a Data Service and Mock Service </a:t>
            </a:r>
          </a:p>
          <a:p>
            <a:pPr marL="285750" indent="-285750">
              <a:buFont typeface="Wingdings" panose="05000000000000000000" pitchFamily="2" charset="2"/>
              <a:buChar char="ü"/>
            </a:pPr>
            <a:r>
              <a:rPr lang="en-US" dirty="0"/>
              <a:t>Custom Property Pane using React</a:t>
            </a:r>
          </a:p>
          <a:p>
            <a:pPr marL="285750" indent="-285750">
              <a:buFont typeface="Wingdings" panose="05000000000000000000" pitchFamily="2" charset="2"/>
              <a:buChar char="ü"/>
            </a:pPr>
            <a:r>
              <a:rPr lang="en-US" dirty="0"/>
              <a:t>Testing in the local/online workbench </a:t>
            </a:r>
          </a:p>
          <a:p>
            <a:pPr marL="285750" indent="-285750">
              <a:buFont typeface="Wingdings" panose="05000000000000000000" pitchFamily="2" charset="2"/>
              <a:buChar char="ü"/>
            </a:pPr>
            <a:r>
              <a:rPr lang="en-US" dirty="0"/>
              <a:t>Loading items for the selected list</a:t>
            </a:r>
          </a:p>
          <a:p>
            <a:pPr marL="285750" indent="-285750">
              <a:buFont typeface="Wingdings" panose="05000000000000000000" pitchFamily="2" charset="2"/>
              <a:buChar char="ü"/>
            </a:pPr>
            <a:r>
              <a:rPr lang="en-US" dirty="0"/>
              <a:t>Fluent UI controls with View and Submit SharePoint Data</a:t>
            </a:r>
          </a:p>
          <a:p>
            <a:pPr marL="285750" indent="-285750">
              <a:buFont typeface="Wingdings" panose="05000000000000000000" pitchFamily="2" charset="2"/>
              <a:buChar char="ü"/>
            </a:pPr>
            <a:r>
              <a:rPr lang="en-US" dirty="0"/>
              <a:t>Retrieve SharePoint List Items Using Microsoft Graph API for SPFx</a:t>
            </a:r>
          </a:p>
        </p:txBody>
      </p:sp>
    </p:spTree>
    <p:extLst>
      <p:ext uri="{BB962C8B-B14F-4D97-AF65-F5344CB8AC3E}">
        <p14:creationId xmlns:p14="http://schemas.microsoft.com/office/powerpoint/2010/main" val="38674799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750" fill="hold"/>
                                        <p:tgtEl>
                                          <p:spTgt spid="4"/>
                                        </p:tgtEl>
                                        <p:attrNameLst>
                                          <p:attrName>ppt_x</p:attrName>
                                        </p:attrNameLst>
                                      </p:cBhvr>
                                      <p:tavLst>
                                        <p:tav tm="0">
                                          <p:val>
                                            <p:strVal val="1+#ppt_w/2"/>
                                          </p:val>
                                        </p:tav>
                                        <p:tav tm="100000">
                                          <p:val>
                                            <p:strVal val="#ppt_x"/>
                                          </p:val>
                                        </p:tav>
                                      </p:tavLst>
                                    </p:anim>
                                    <p:anim calcmode="lin" valueType="num">
                                      <p:cBhvr additive="base">
                                        <p:cTn id="8" dur="750" fill="hold"/>
                                        <p:tgtEl>
                                          <p:spTgt spid="4"/>
                                        </p:tgtEl>
                                        <p:attrNameLst>
                                          <p:attrName>ppt_y</p:attrName>
                                        </p:attrNameLst>
                                      </p:cBhvr>
                                      <p:tavLst>
                                        <p:tav tm="0">
                                          <p:val>
                                            <p:strVal val="#ppt_y"/>
                                          </p:val>
                                        </p:tav>
                                        <p:tav tm="100000">
                                          <p:val>
                                            <p:strVal val="#ppt_y"/>
                                          </p:val>
                                        </p:tav>
                                      </p:tavLst>
                                    </p:anim>
                                  </p:childTnLst>
                                </p:cTn>
                              </p:par>
                              <p:par>
                                <p:cTn id="9" presetID="22" presetClass="entr" presetSubtype="8" fill="hold" nodeType="withEffect">
                                  <p:stCondLst>
                                    <p:cond delay="25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7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CC4479B-B941-430E-B8EC-92EFEE71F7F6}"/>
              </a:ext>
            </a:extLst>
          </p:cNvPr>
          <p:cNvSpPr/>
          <p:nvPr/>
        </p:nvSpPr>
        <p:spPr bwMode="auto">
          <a:xfrm>
            <a:off x="0" y="1149177"/>
            <a:ext cx="12436475" cy="5845347"/>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2">
            <a:extLst>
              <a:ext uri="{FF2B5EF4-FFF2-40B4-BE49-F238E27FC236}">
                <a16:creationId xmlns:a16="http://schemas.microsoft.com/office/drawing/2014/main" id="{69E2AC4C-2CE3-4C41-8266-082C3C310C42}"/>
              </a:ext>
            </a:extLst>
          </p:cNvPr>
          <p:cNvSpPr>
            <a:spLocks noGrp="1"/>
          </p:cNvSpPr>
          <p:nvPr>
            <p:ph type="body" sz="quarter" idx="10"/>
          </p:nvPr>
        </p:nvSpPr>
        <p:spPr>
          <a:xfrm>
            <a:off x="465138" y="1149177"/>
            <a:ext cx="11533187" cy="3856761"/>
          </a:xfrm>
        </p:spPr>
        <p:txBody>
          <a:bodyPr/>
          <a:lstStyle/>
          <a:p>
            <a:pPr algn="just">
              <a:lnSpc>
                <a:spcPct val="110000"/>
              </a:lnSpc>
              <a:buFont typeface="Wingdings" panose="05000000000000000000" pitchFamily="2" charset="2"/>
              <a:buChar char="ü"/>
            </a:pPr>
            <a:r>
              <a:rPr lang="en-GB" sz="1600" dirty="0">
                <a:hlinkClick r:id="rId2"/>
              </a:rPr>
              <a:t>http://jenkinsblogs.com/2016/08/24/create-a-sharepoint-framework-client-webpart-retrive-list-items/</a:t>
            </a:r>
            <a:endParaRPr lang="en-GB" sz="1600" dirty="0"/>
          </a:p>
          <a:p>
            <a:pPr algn="just">
              <a:lnSpc>
                <a:spcPct val="110000"/>
              </a:lnSpc>
              <a:buFont typeface="Wingdings" panose="05000000000000000000" pitchFamily="2" charset="2"/>
              <a:buChar char="ü"/>
            </a:pPr>
            <a:r>
              <a:rPr lang="en-GB" sz="1600" dirty="0">
                <a:hlinkClick r:id="rId3"/>
              </a:rPr>
              <a:t>https://docs.microsoft.com/en-us/sharepoint/dev/spfx/web-parts/get-started/build-a-hello-world-web-part</a:t>
            </a:r>
            <a:endParaRPr lang="en-GB" sz="1600" dirty="0"/>
          </a:p>
          <a:p>
            <a:pPr algn="just">
              <a:lnSpc>
                <a:spcPct val="110000"/>
              </a:lnSpc>
              <a:buFont typeface="Wingdings" panose="05000000000000000000" pitchFamily="2" charset="2"/>
              <a:buChar char="ü"/>
            </a:pPr>
            <a:r>
              <a:rPr lang="en-GB" sz="1600" dirty="0">
                <a:hlinkClick r:id="rId4"/>
              </a:rPr>
              <a:t>http://jenkinsblogs.com/2020/04/29/retrieve-sharepoint-list-items-using-microsoft-graph-api-for-spfx/</a:t>
            </a:r>
            <a:endParaRPr lang="en-GB" sz="1600" dirty="0"/>
          </a:p>
          <a:p>
            <a:pPr algn="just">
              <a:lnSpc>
                <a:spcPct val="110000"/>
              </a:lnSpc>
              <a:buFont typeface="Wingdings" panose="05000000000000000000" pitchFamily="2" charset="2"/>
              <a:buChar char="ü"/>
            </a:pPr>
            <a:r>
              <a:rPr lang="en-GB" sz="1600" dirty="0">
                <a:hlinkClick r:id="rId5"/>
              </a:rPr>
              <a:t>https://developer.microsoft.com/en-us/graph/graph-explorer#</a:t>
            </a:r>
            <a:endParaRPr lang="en-GB" sz="1600" dirty="0"/>
          </a:p>
          <a:p>
            <a:pPr algn="just">
              <a:lnSpc>
                <a:spcPct val="110000"/>
              </a:lnSpc>
              <a:buFont typeface="Wingdings" panose="05000000000000000000" pitchFamily="2" charset="2"/>
              <a:buChar char="ü"/>
            </a:pPr>
            <a:r>
              <a:rPr lang="en-GB" sz="1600" dirty="0">
                <a:hlinkClick r:id="rId6"/>
              </a:rPr>
              <a:t>https://docs.microsoft.com/en-us/graph/api/user-get?view=graph-rest-1.0&amp;tabs=http</a:t>
            </a:r>
            <a:endParaRPr lang="en-GB" sz="1600" dirty="0"/>
          </a:p>
          <a:p>
            <a:pPr algn="just">
              <a:lnSpc>
                <a:spcPct val="110000"/>
              </a:lnSpc>
              <a:buFont typeface="Wingdings" panose="05000000000000000000" pitchFamily="2" charset="2"/>
              <a:buChar char="ü"/>
            </a:pPr>
            <a:r>
              <a:rPr lang="en-GB" sz="1600" dirty="0">
                <a:hlinkClick r:id="rId7"/>
              </a:rPr>
              <a:t>https://docs.microsoft.com/en-us/graph/permissions-reference</a:t>
            </a:r>
            <a:endParaRPr lang="en-GB" sz="1600" dirty="0"/>
          </a:p>
          <a:p>
            <a:pPr algn="just">
              <a:lnSpc>
                <a:spcPct val="110000"/>
              </a:lnSpc>
              <a:buFont typeface="Wingdings" panose="05000000000000000000" pitchFamily="2" charset="2"/>
              <a:buChar char="ü"/>
            </a:pPr>
            <a:r>
              <a:rPr lang="en-GB" sz="1600" dirty="0">
                <a:hlinkClick r:id="rId8"/>
              </a:rPr>
              <a:t>https://docs.microsoft.com/en-us/sharepoint/dev/spfx/use-msgraph</a:t>
            </a:r>
            <a:endParaRPr lang="en-GB" sz="1600" dirty="0">
              <a:hlinkClick r:id="rId9"/>
            </a:endParaRPr>
          </a:p>
          <a:p>
            <a:pPr algn="just">
              <a:lnSpc>
                <a:spcPct val="110000"/>
              </a:lnSpc>
              <a:buFont typeface="Wingdings" panose="05000000000000000000" pitchFamily="2" charset="2"/>
              <a:buChar char="ü"/>
            </a:pPr>
            <a:r>
              <a:rPr lang="en-GB" sz="1600" dirty="0">
                <a:hlinkClick r:id="rId9"/>
              </a:rPr>
              <a:t>https://docs.microsoft.com/en-us/sharepoint/dev/spfx/use-aad-tutorial</a:t>
            </a:r>
            <a:endParaRPr lang="en-GB" sz="1600" dirty="0"/>
          </a:p>
          <a:p>
            <a:pPr algn="just">
              <a:lnSpc>
                <a:spcPct val="110000"/>
              </a:lnSpc>
              <a:buFont typeface="Wingdings" panose="05000000000000000000" pitchFamily="2" charset="2"/>
              <a:buChar char="ü"/>
            </a:pPr>
            <a:r>
              <a:rPr lang="en-GB" sz="1600" dirty="0">
                <a:hlinkClick r:id="rId10"/>
              </a:rPr>
              <a:t>https://docs.microsoft.com/en-us/sharepoint/dev/spfx/web-parts/isolated-web-parts</a:t>
            </a:r>
            <a:endParaRPr lang="en-US" sz="1600" dirty="0"/>
          </a:p>
          <a:p>
            <a:pPr algn="just">
              <a:lnSpc>
                <a:spcPct val="110000"/>
              </a:lnSpc>
              <a:buFont typeface="Wingdings" panose="05000000000000000000" pitchFamily="2" charset="2"/>
              <a:buChar char="ü"/>
            </a:pPr>
            <a:endParaRPr lang="en-US" sz="1600" dirty="0">
              <a:latin typeface="+mj-lt"/>
            </a:endParaRPr>
          </a:p>
        </p:txBody>
      </p:sp>
      <p:sp>
        <p:nvSpPr>
          <p:cNvPr id="7" name="Title 1">
            <a:extLst>
              <a:ext uri="{FF2B5EF4-FFF2-40B4-BE49-F238E27FC236}">
                <a16:creationId xmlns:a16="http://schemas.microsoft.com/office/drawing/2014/main" id="{9ABE7800-0FFE-457D-A966-800D6F06F1BF}"/>
              </a:ext>
            </a:extLst>
          </p:cNvPr>
          <p:cNvSpPr>
            <a:spLocks noGrp="1"/>
          </p:cNvSpPr>
          <p:nvPr>
            <p:ph type="title"/>
          </p:nvPr>
        </p:nvSpPr>
        <p:spPr>
          <a:xfrm>
            <a:off x="0" y="157466"/>
            <a:ext cx="11533187" cy="747897"/>
          </a:xfrm>
        </p:spPr>
        <p:txBody>
          <a:bodyPr/>
          <a:lstStyle/>
          <a:p>
            <a:r>
              <a:rPr lang="en-US" sz="5400" dirty="0">
                <a:solidFill>
                  <a:schemeClr val="tx1"/>
                </a:solidFill>
              </a:rPr>
              <a:t>References</a:t>
            </a:r>
          </a:p>
        </p:txBody>
      </p:sp>
    </p:spTree>
    <p:extLst>
      <p:ext uri="{BB962C8B-B14F-4D97-AF65-F5344CB8AC3E}">
        <p14:creationId xmlns:p14="http://schemas.microsoft.com/office/powerpoint/2010/main" val="1482738723"/>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1D82B-9ED6-43AA-92A3-12C0BA6F5B04}"/>
              </a:ext>
            </a:extLst>
          </p:cNvPr>
          <p:cNvSpPr>
            <a:spLocks noGrp="1"/>
          </p:cNvSpPr>
          <p:nvPr>
            <p:ph type="title" idx="4294967295"/>
          </p:nvPr>
        </p:nvSpPr>
        <p:spPr>
          <a:xfrm>
            <a:off x="845722" y="0"/>
            <a:ext cx="9879428" cy="1172817"/>
          </a:xfrm>
        </p:spPr>
        <p:txBody>
          <a:bodyPr/>
          <a:lstStyle/>
          <a:p>
            <a:r>
              <a:rPr lang="en-US" dirty="0">
                <a:solidFill>
                  <a:schemeClr val="tx1">
                    <a:lumMod val="65000"/>
                    <a:lumOff val="35000"/>
                  </a:schemeClr>
                </a:solidFill>
              </a:rPr>
              <a:t>Page Context</a:t>
            </a:r>
          </a:p>
        </p:txBody>
      </p:sp>
      <p:sp>
        <p:nvSpPr>
          <p:cNvPr id="3" name="Content Placeholder 2">
            <a:extLst>
              <a:ext uri="{FF2B5EF4-FFF2-40B4-BE49-F238E27FC236}">
                <a16:creationId xmlns:a16="http://schemas.microsoft.com/office/drawing/2014/main" id="{5E975BA8-7C92-45CF-9D88-120ED7D5290E}"/>
              </a:ext>
            </a:extLst>
          </p:cNvPr>
          <p:cNvSpPr>
            <a:spLocks noGrp="1"/>
          </p:cNvSpPr>
          <p:nvPr>
            <p:ph idx="4294967295"/>
          </p:nvPr>
        </p:nvSpPr>
        <p:spPr>
          <a:xfrm>
            <a:off x="1330325" y="1646238"/>
            <a:ext cx="11106150" cy="1350962"/>
          </a:xfrm>
        </p:spPr>
        <p:txBody>
          <a:bodyPr>
            <a:normAutofit/>
          </a:bodyPr>
          <a:lstStyle/>
          <a:p>
            <a:pPr>
              <a:buFont typeface="Wingdings" panose="05000000000000000000" pitchFamily="2" charset="2"/>
              <a:buChar char="ü"/>
            </a:pPr>
            <a:r>
              <a:rPr lang="en-US" sz="1428" dirty="0"/>
              <a:t>The page context provides standard definitions for common SharePoint objects that need to be shared between the client-side application, web parts, and other components. Typically the data is fetched via REST queries when navigating to a new page, but it can also be preloaded by the web server or filled from a custom application cache.</a:t>
            </a:r>
          </a:p>
          <a:p>
            <a:pPr>
              <a:buFont typeface="Wingdings" panose="05000000000000000000" pitchFamily="2" charset="2"/>
              <a:buChar char="ü"/>
            </a:pPr>
            <a:r>
              <a:rPr lang="en-US" sz="1428" dirty="0"/>
              <a:t>Provides access to information about current context</a:t>
            </a:r>
          </a:p>
          <a:p>
            <a:pPr>
              <a:buFont typeface="Wingdings" panose="05000000000000000000" pitchFamily="2" charset="2"/>
              <a:buChar char="ü"/>
            </a:pPr>
            <a:r>
              <a:rPr lang="en-US" sz="1428" dirty="0"/>
              <a:t>Greatly extended version of _</a:t>
            </a:r>
            <a:r>
              <a:rPr lang="en-US" sz="1428" dirty="0" err="1"/>
              <a:t>spPageContextinfo</a:t>
            </a:r>
            <a:endParaRPr lang="en-US" sz="1428" dirty="0"/>
          </a:p>
          <a:p>
            <a:pPr marL="0" indent="0">
              <a:buNone/>
            </a:pPr>
            <a:endParaRPr lang="en-US" sz="1428" dirty="0"/>
          </a:p>
        </p:txBody>
      </p:sp>
      <p:graphicFrame>
        <p:nvGraphicFramePr>
          <p:cNvPr id="4" name="Table 4">
            <a:extLst>
              <a:ext uri="{FF2B5EF4-FFF2-40B4-BE49-F238E27FC236}">
                <a16:creationId xmlns:a16="http://schemas.microsoft.com/office/drawing/2014/main" id="{A5EED797-6925-4FAA-9982-41FD0AB852D1}"/>
              </a:ext>
            </a:extLst>
          </p:cNvPr>
          <p:cNvGraphicFramePr>
            <a:graphicFrameLocks noGrp="1"/>
          </p:cNvGraphicFramePr>
          <p:nvPr/>
        </p:nvGraphicFramePr>
        <p:xfrm>
          <a:off x="845722" y="2997774"/>
          <a:ext cx="11250452" cy="3450633"/>
        </p:xfrm>
        <a:graphic>
          <a:graphicData uri="http://schemas.openxmlformats.org/drawingml/2006/table">
            <a:tbl>
              <a:tblPr firstRow="1" bandRow="1">
                <a:tableStyleId>{F5AB1C69-6EDB-4FF4-983F-18BD219EF322}</a:tableStyleId>
              </a:tblPr>
              <a:tblGrid>
                <a:gridCol w="1286824">
                  <a:extLst>
                    <a:ext uri="{9D8B030D-6E8A-4147-A177-3AD203B41FA5}">
                      <a16:colId xmlns:a16="http://schemas.microsoft.com/office/drawing/2014/main" val="1875060567"/>
                    </a:ext>
                  </a:extLst>
                </a:gridCol>
                <a:gridCol w="9963628">
                  <a:extLst>
                    <a:ext uri="{9D8B030D-6E8A-4147-A177-3AD203B41FA5}">
                      <a16:colId xmlns:a16="http://schemas.microsoft.com/office/drawing/2014/main" val="1679406572"/>
                    </a:ext>
                  </a:extLst>
                </a:gridCol>
              </a:tblGrid>
              <a:tr h="310868">
                <a:tc>
                  <a:txBody>
                    <a:bodyPr/>
                    <a:lstStyle/>
                    <a:p>
                      <a:r>
                        <a:rPr lang="en-GB" sz="1400" dirty="0"/>
                        <a:t>Property</a:t>
                      </a:r>
                    </a:p>
                  </a:txBody>
                  <a:tcPr marL="93260" marR="93260" marT="46630" marB="46630"/>
                </a:tc>
                <a:tc>
                  <a:txBody>
                    <a:bodyPr/>
                    <a:lstStyle/>
                    <a:p>
                      <a:r>
                        <a:rPr lang="en-GB" sz="1400" dirty="0"/>
                        <a:t>Description</a:t>
                      </a:r>
                    </a:p>
                  </a:txBody>
                  <a:tcPr marL="93260" marR="93260" marT="46630" marB="46630"/>
                </a:tc>
                <a:extLst>
                  <a:ext uri="{0D108BD9-81ED-4DB2-BD59-A6C34878D82A}">
                    <a16:rowId xmlns:a16="http://schemas.microsoft.com/office/drawing/2014/main" val="4254411291"/>
                  </a:ext>
                </a:extLst>
              </a:tr>
              <a:tr h="310868">
                <a:tc>
                  <a:txBody>
                    <a:bodyPr/>
                    <a:lstStyle/>
                    <a:p>
                      <a:r>
                        <a:rPr lang="en-GB" sz="1400" dirty="0" err="1"/>
                        <a:t>aadInfo</a:t>
                      </a:r>
                      <a:endParaRPr lang="en-GB" sz="1400" dirty="0"/>
                    </a:p>
                  </a:txBody>
                  <a:tcPr marL="93260" marR="93260" marT="46630" marB="46630"/>
                </a:tc>
                <a:tc>
                  <a:txBody>
                    <a:bodyPr/>
                    <a:lstStyle/>
                    <a:p>
                      <a:r>
                        <a:rPr lang="en-US" sz="1400" dirty="0"/>
                        <a:t>If the current page doesn't have an associated Azure Active Directory tenant, this property will be undefined</a:t>
                      </a:r>
                      <a:endParaRPr lang="en-GB" sz="1400" dirty="0"/>
                    </a:p>
                  </a:txBody>
                  <a:tcPr marL="93260" marR="93260" marT="46630" marB="46630"/>
                </a:tc>
                <a:extLst>
                  <a:ext uri="{0D108BD9-81ED-4DB2-BD59-A6C34878D82A}">
                    <a16:rowId xmlns:a16="http://schemas.microsoft.com/office/drawing/2014/main" val="349801832"/>
                  </a:ext>
                </a:extLst>
              </a:tr>
              <a:tr h="310868">
                <a:tc>
                  <a:txBody>
                    <a:bodyPr/>
                    <a:lstStyle/>
                    <a:p>
                      <a:r>
                        <a:rPr lang="en-GB" sz="1400" dirty="0" err="1"/>
                        <a:t>cultureInfo</a:t>
                      </a:r>
                      <a:r>
                        <a:rPr lang="en-GB" sz="1400" dirty="0"/>
                        <a:t> </a:t>
                      </a:r>
                    </a:p>
                  </a:txBody>
                  <a:tcPr marL="93260" marR="93260" marT="46630" marB="46630"/>
                </a:tc>
                <a:tc>
                  <a:txBody>
                    <a:bodyPr/>
                    <a:lstStyle/>
                    <a:p>
                      <a:r>
                        <a:rPr lang="en-US" sz="1400" dirty="0"/>
                        <a:t>It provides culture info for the current user of the application</a:t>
                      </a:r>
                      <a:endParaRPr lang="en-GB" sz="1400" dirty="0"/>
                    </a:p>
                  </a:txBody>
                  <a:tcPr marL="93260" marR="93260" marT="46630" marB="46630"/>
                </a:tc>
                <a:extLst>
                  <a:ext uri="{0D108BD9-81ED-4DB2-BD59-A6C34878D82A}">
                    <a16:rowId xmlns:a16="http://schemas.microsoft.com/office/drawing/2014/main" val="3971503817"/>
                  </a:ext>
                </a:extLst>
              </a:tr>
              <a:tr h="310868">
                <a:tc>
                  <a:txBody>
                    <a:bodyPr/>
                    <a:lstStyle/>
                    <a:p>
                      <a:r>
                        <a:rPr lang="en-GB" sz="1400" dirty="0" err="1"/>
                        <a:t>isInitialized</a:t>
                      </a:r>
                      <a:endParaRPr lang="en-GB" sz="1400" dirty="0"/>
                    </a:p>
                  </a:txBody>
                  <a:tcPr marL="93260" marR="93260" marT="46630" marB="46630"/>
                </a:tc>
                <a:tc>
                  <a:txBody>
                    <a:bodyPr/>
                    <a:lstStyle/>
                    <a:p>
                      <a:r>
                        <a:rPr lang="en-US" sz="1400" dirty="0"/>
                        <a:t>Returns whether the </a:t>
                      </a:r>
                      <a:r>
                        <a:rPr lang="en-US" sz="1400" dirty="0" err="1"/>
                        <a:t>PageContext</a:t>
                      </a:r>
                      <a:r>
                        <a:rPr lang="en-US" sz="1400" dirty="0"/>
                        <a:t> has been initialized</a:t>
                      </a:r>
                      <a:endParaRPr lang="en-GB" sz="1400" dirty="0"/>
                    </a:p>
                  </a:txBody>
                  <a:tcPr marL="93260" marR="93260" marT="46630" marB="46630"/>
                </a:tc>
                <a:extLst>
                  <a:ext uri="{0D108BD9-81ED-4DB2-BD59-A6C34878D82A}">
                    <a16:rowId xmlns:a16="http://schemas.microsoft.com/office/drawing/2014/main" val="1519535802"/>
                  </a:ext>
                </a:extLst>
              </a:tr>
              <a:tr h="528475">
                <a:tc>
                  <a:txBody>
                    <a:bodyPr/>
                    <a:lstStyle/>
                    <a:p>
                      <a:r>
                        <a:rPr lang="en-GB" sz="1400" dirty="0"/>
                        <a:t>list </a:t>
                      </a:r>
                    </a:p>
                  </a:txBody>
                  <a:tcPr marL="93260" marR="93260" marT="46630" marB="46630"/>
                </a:tc>
                <a:tc>
                  <a:txBody>
                    <a:bodyPr/>
                    <a:lstStyle/>
                    <a:p>
                      <a:r>
                        <a:rPr lang="en-US" sz="1400" dirty="0"/>
                        <a:t>Contextual information for the SharePoint list that is hosting the page. If there is no list associated to the current page, this property will be undefined</a:t>
                      </a:r>
                      <a:endParaRPr lang="en-GB" sz="1400" dirty="0"/>
                    </a:p>
                  </a:txBody>
                  <a:tcPr marL="93260" marR="93260" marT="46630" marB="46630"/>
                </a:tc>
                <a:extLst>
                  <a:ext uri="{0D108BD9-81ED-4DB2-BD59-A6C34878D82A}">
                    <a16:rowId xmlns:a16="http://schemas.microsoft.com/office/drawing/2014/main" val="1585090561"/>
                  </a:ext>
                </a:extLst>
              </a:tr>
              <a:tr h="528475">
                <a:tc>
                  <a:txBody>
                    <a:bodyPr/>
                    <a:lstStyle/>
                    <a:p>
                      <a:r>
                        <a:rPr lang="en-GB" sz="1400" dirty="0" err="1"/>
                        <a:t>listItem</a:t>
                      </a:r>
                      <a:endParaRPr lang="en-GB" sz="1400" dirty="0"/>
                    </a:p>
                  </a:txBody>
                  <a:tcPr marL="93260" marR="93260" marT="46630" marB="46630"/>
                </a:tc>
                <a:tc>
                  <a:txBody>
                    <a:bodyPr/>
                    <a:lstStyle/>
                    <a:p>
                      <a:r>
                        <a:rPr lang="en-US" sz="1400" dirty="0"/>
                        <a:t>Contextual information for the SharePoint list item that is hosting the page. If there is no list item associated to the current page, this property will be undefined</a:t>
                      </a:r>
                      <a:endParaRPr lang="en-GB" sz="1400" dirty="0"/>
                    </a:p>
                  </a:txBody>
                  <a:tcPr marL="93260" marR="93260" marT="46630" marB="46630"/>
                </a:tc>
                <a:extLst>
                  <a:ext uri="{0D108BD9-81ED-4DB2-BD59-A6C34878D82A}">
                    <a16:rowId xmlns:a16="http://schemas.microsoft.com/office/drawing/2014/main" val="1232888212"/>
                  </a:ext>
                </a:extLst>
              </a:tr>
              <a:tr h="310868">
                <a:tc>
                  <a:txBody>
                    <a:bodyPr/>
                    <a:lstStyle/>
                    <a:p>
                      <a:r>
                        <a:rPr lang="en-GB" sz="1400" dirty="0"/>
                        <a:t>site </a:t>
                      </a:r>
                    </a:p>
                  </a:txBody>
                  <a:tcPr marL="93260" marR="93260" marT="46630" marB="46630"/>
                </a:tc>
                <a:tc>
                  <a:txBody>
                    <a:bodyPr/>
                    <a:lstStyle/>
                    <a:p>
                      <a:r>
                        <a:rPr lang="en-US" sz="1400" dirty="0"/>
                        <a:t>Contextual information for the SharePoint site collection ("</a:t>
                      </a:r>
                      <a:r>
                        <a:rPr lang="en-US" sz="1400" dirty="0" err="1"/>
                        <a:t>SPSite</a:t>
                      </a:r>
                      <a:r>
                        <a:rPr lang="en-US" sz="1400" dirty="0"/>
                        <a:t>") that is hosting the page.</a:t>
                      </a:r>
                      <a:endParaRPr lang="en-GB" sz="1400" dirty="0"/>
                    </a:p>
                  </a:txBody>
                  <a:tcPr marL="93260" marR="93260" marT="46630" marB="46630"/>
                </a:tc>
                <a:extLst>
                  <a:ext uri="{0D108BD9-81ED-4DB2-BD59-A6C34878D82A}">
                    <a16:rowId xmlns:a16="http://schemas.microsoft.com/office/drawing/2014/main" val="3543160718"/>
                  </a:ext>
                </a:extLst>
              </a:tr>
              <a:tr h="528475">
                <a:tc>
                  <a:txBody>
                    <a:bodyPr/>
                    <a:lstStyle/>
                    <a:p>
                      <a:r>
                        <a:rPr lang="en-GB" sz="1400" dirty="0"/>
                        <a:t>user </a:t>
                      </a:r>
                    </a:p>
                  </a:txBody>
                  <a:tcPr marL="93260" marR="93260" marT="46630" marB="46630"/>
                </a:tc>
                <a:tc>
                  <a:txBody>
                    <a:bodyPr/>
                    <a:lstStyle/>
                    <a:p>
                      <a:r>
                        <a:rPr lang="en-US" sz="1400" dirty="0"/>
                        <a:t>It provides contextual information for the SharePoint user that is accessing the page. This class is primarily used with the </a:t>
                      </a:r>
                      <a:r>
                        <a:rPr lang="en-US" sz="1400" dirty="0" err="1"/>
                        <a:t>PageContext</a:t>
                      </a:r>
                      <a:r>
                        <a:rPr lang="en-US" sz="1400" dirty="0"/>
                        <a:t> class.</a:t>
                      </a:r>
                      <a:endParaRPr lang="en-GB" sz="1400" dirty="0"/>
                    </a:p>
                  </a:txBody>
                  <a:tcPr marL="93260" marR="93260" marT="46630" marB="46630"/>
                </a:tc>
                <a:extLst>
                  <a:ext uri="{0D108BD9-81ED-4DB2-BD59-A6C34878D82A}">
                    <a16:rowId xmlns:a16="http://schemas.microsoft.com/office/drawing/2014/main" val="877286227"/>
                  </a:ext>
                </a:extLst>
              </a:tr>
              <a:tr h="310868">
                <a:tc>
                  <a:txBody>
                    <a:bodyPr/>
                    <a:lstStyle/>
                    <a:p>
                      <a:r>
                        <a:rPr lang="en-GB" sz="1400" dirty="0"/>
                        <a:t>web</a:t>
                      </a:r>
                    </a:p>
                  </a:txBody>
                  <a:tcPr marL="93260" marR="93260" marT="46630" marB="46630"/>
                </a:tc>
                <a:tc>
                  <a:txBody>
                    <a:bodyPr/>
                    <a:lstStyle/>
                    <a:p>
                      <a:r>
                        <a:rPr lang="en-US" sz="1400" dirty="0"/>
                        <a:t>Contextual information for the SharePoint site ("</a:t>
                      </a:r>
                      <a:r>
                        <a:rPr lang="en-US" sz="1400" dirty="0" err="1"/>
                        <a:t>SPWeb</a:t>
                      </a:r>
                      <a:r>
                        <a:rPr lang="en-US" sz="1400" dirty="0"/>
                        <a:t>") that is hosting the page.</a:t>
                      </a:r>
                      <a:endParaRPr lang="en-GB" sz="1400" dirty="0"/>
                    </a:p>
                  </a:txBody>
                  <a:tcPr marL="93260" marR="93260" marT="46630" marB="46630"/>
                </a:tc>
                <a:extLst>
                  <a:ext uri="{0D108BD9-81ED-4DB2-BD59-A6C34878D82A}">
                    <a16:rowId xmlns:a16="http://schemas.microsoft.com/office/drawing/2014/main" val="2505515223"/>
                  </a:ext>
                </a:extLst>
              </a:tr>
            </a:tbl>
          </a:graphicData>
        </a:graphic>
      </p:graphicFrame>
    </p:spTree>
    <p:extLst>
      <p:ext uri="{BB962C8B-B14F-4D97-AF65-F5344CB8AC3E}">
        <p14:creationId xmlns:p14="http://schemas.microsoft.com/office/powerpoint/2010/main" val="232024502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E0F379E-42A4-4A55-A1C3-3DB73AA36DE8}"/>
              </a:ext>
            </a:extLst>
          </p:cNvPr>
          <p:cNvSpPr/>
          <p:nvPr/>
        </p:nvSpPr>
        <p:spPr bwMode="auto">
          <a:xfrm>
            <a:off x="883" y="497"/>
            <a:ext cx="12434711" cy="6993533"/>
          </a:xfrm>
          <a:prstGeom prst="rect">
            <a:avLst/>
          </a:prstGeom>
          <a:solidFill>
            <a:schemeClr val="bg1">
              <a:lumMod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GB" sz="2400" dirty="0" err="1">
              <a:gradFill>
                <a:gsLst>
                  <a:gs pos="0">
                    <a:srgbClr val="FFFFFF"/>
                  </a:gs>
                  <a:gs pos="100000">
                    <a:srgbClr val="FFFFFF"/>
                  </a:gs>
                </a:gsLst>
                <a:lin ang="5400000" scaled="0"/>
              </a:gradFill>
              <a:highlight>
                <a:srgbClr val="2F2F2F"/>
              </a:highlight>
              <a:ea typeface="Segoe UI" pitchFamily="34" charset="0"/>
              <a:cs typeface="Segoe UI" pitchFamily="34" charset="0"/>
            </a:endParaRPr>
          </a:p>
        </p:txBody>
      </p:sp>
      <p:pic>
        <p:nvPicPr>
          <p:cNvPr id="15" name="Content Placeholder 14" descr="Group">
            <a:extLst>
              <a:ext uri="{FF2B5EF4-FFF2-40B4-BE49-F238E27FC236}">
                <a16:creationId xmlns:a16="http://schemas.microsoft.com/office/drawing/2014/main" id="{521DEFB8-53F2-43E7-81A5-9C37007C133B}"/>
              </a:ext>
            </a:extLst>
          </p:cNvPr>
          <p:cNvPicPr>
            <a:picLocks noGrp="1" noChangeAspect="1"/>
          </p:cNvPicPr>
          <p:nvPr>
            <p:ph idx="22"/>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873955" y="962776"/>
            <a:ext cx="2715134" cy="2715134"/>
          </a:xfrm>
        </p:spPr>
      </p:pic>
      <p:pic>
        <p:nvPicPr>
          <p:cNvPr id="13" name="Content Placeholder 12" descr="Megaphone">
            <a:extLst>
              <a:ext uri="{FF2B5EF4-FFF2-40B4-BE49-F238E27FC236}">
                <a16:creationId xmlns:a16="http://schemas.microsoft.com/office/drawing/2014/main" id="{244F596D-5D35-4AB3-998D-1F112E0A0B0D}"/>
              </a:ext>
            </a:extLst>
          </p:cNvPr>
          <p:cNvPicPr>
            <a:picLocks noGrp="1" noChangeAspect="1"/>
          </p:cNvPicPr>
          <p:nvPr>
            <p:ph idx="18"/>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00799" y="1084190"/>
            <a:ext cx="2374316" cy="2374316"/>
          </a:xfrm>
        </p:spPr>
      </p:pic>
      <p:sp>
        <p:nvSpPr>
          <p:cNvPr id="5" name="Content Placeholder 4">
            <a:extLst>
              <a:ext uri="{FF2B5EF4-FFF2-40B4-BE49-F238E27FC236}">
                <a16:creationId xmlns:a16="http://schemas.microsoft.com/office/drawing/2014/main" id="{87CE4B98-12A1-4C90-B056-A785FEF964A8}"/>
              </a:ext>
            </a:extLst>
          </p:cNvPr>
          <p:cNvSpPr>
            <a:spLocks noGrp="1"/>
          </p:cNvSpPr>
          <p:nvPr>
            <p:ph idx="1"/>
          </p:nvPr>
        </p:nvSpPr>
        <p:spPr>
          <a:xfrm>
            <a:off x="410038" y="3563225"/>
            <a:ext cx="3704434" cy="1905222"/>
          </a:xfrm>
        </p:spPr>
        <p:txBody>
          <a:bodyPr>
            <a:normAutofit/>
          </a:bodyPr>
          <a:lstStyle/>
          <a:p>
            <a:r>
              <a:rPr lang="en-US" sz="3060" b="1" dirty="0">
                <a:solidFill>
                  <a:schemeClr val="bg1"/>
                </a:solidFill>
              </a:rPr>
              <a:t>SPFx Info</a:t>
            </a:r>
            <a:endParaRPr lang="en-US" sz="1428" b="1" dirty="0">
              <a:solidFill>
                <a:schemeClr val="bg1"/>
              </a:solidFill>
            </a:endParaRPr>
          </a:p>
          <a:p>
            <a:endParaRPr lang="en-GB" sz="2856" b="1" dirty="0">
              <a:solidFill>
                <a:srgbClr val="FFC000"/>
              </a:solidFill>
              <a:hlinkClick r:id="rId6">
                <a:extLst>
                  <a:ext uri="{A12FA001-AC4F-418D-AE19-62706E023703}">
                    <ahyp:hlinkClr xmlns:ahyp="http://schemas.microsoft.com/office/drawing/2018/hyperlinkcolor" val="tx"/>
                  </a:ext>
                </a:extLst>
              </a:hlinkClick>
            </a:endParaRPr>
          </a:p>
          <a:p>
            <a:r>
              <a:rPr lang="en-GB" sz="1632" b="1" dirty="0">
                <a:solidFill>
                  <a:srgbClr val="FFC000"/>
                </a:solidFill>
                <a:hlinkClick r:id="rId6">
                  <a:extLst>
                    <a:ext uri="{A12FA001-AC4F-418D-AE19-62706E023703}">
                      <ahyp:hlinkClr xmlns:ahyp="http://schemas.microsoft.com/office/drawing/2018/hyperlinkcolor" val="tx"/>
                    </a:ext>
                  </a:extLst>
                </a:hlinkClick>
              </a:rPr>
              <a:t>https://docs.microsoft.com/en-us/sharepoint/dev/spfx/sharepoint-framework-overview</a:t>
            </a:r>
            <a:endParaRPr lang="en-US" sz="1632" b="1" dirty="0">
              <a:solidFill>
                <a:srgbClr val="FFC000"/>
              </a:solidFill>
            </a:endParaRPr>
          </a:p>
        </p:txBody>
      </p:sp>
      <p:sp>
        <p:nvSpPr>
          <p:cNvPr id="10" name="Content Placeholder 9">
            <a:extLst>
              <a:ext uri="{FF2B5EF4-FFF2-40B4-BE49-F238E27FC236}">
                <a16:creationId xmlns:a16="http://schemas.microsoft.com/office/drawing/2014/main" id="{92D92019-CFAE-4516-8364-BB58A0AC348D}"/>
              </a:ext>
            </a:extLst>
          </p:cNvPr>
          <p:cNvSpPr>
            <a:spLocks noGrp="1"/>
          </p:cNvSpPr>
          <p:nvPr>
            <p:ph idx="25"/>
          </p:nvPr>
        </p:nvSpPr>
        <p:spPr/>
        <p:txBody>
          <a:bodyPr>
            <a:normAutofit/>
          </a:bodyPr>
          <a:lstStyle/>
          <a:p>
            <a:r>
              <a:rPr lang="en-US" sz="3060" b="1" dirty="0">
                <a:solidFill>
                  <a:schemeClr val="bg1"/>
                </a:solidFill>
              </a:rPr>
              <a:t>Twitter</a:t>
            </a:r>
          </a:p>
          <a:p>
            <a:endParaRPr lang="en-US" sz="1428" b="1" dirty="0">
              <a:solidFill>
                <a:schemeClr val="bg1"/>
              </a:solidFill>
            </a:endParaRPr>
          </a:p>
          <a:p>
            <a:r>
              <a:rPr lang="en-US" sz="2448" b="1" dirty="0">
                <a:solidFill>
                  <a:srgbClr val="FFC000"/>
                </a:solidFill>
              </a:rPr>
              <a:t>@ m365pnp</a:t>
            </a:r>
          </a:p>
        </p:txBody>
      </p:sp>
      <p:sp>
        <p:nvSpPr>
          <p:cNvPr id="11" name="Content Placeholder 10">
            <a:extLst>
              <a:ext uri="{FF2B5EF4-FFF2-40B4-BE49-F238E27FC236}">
                <a16:creationId xmlns:a16="http://schemas.microsoft.com/office/drawing/2014/main" id="{FDC501D9-9B42-496E-A884-A0F3CA738CF3}"/>
              </a:ext>
            </a:extLst>
          </p:cNvPr>
          <p:cNvSpPr>
            <a:spLocks noGrp="1"/>
          </p:cNvSpPr>
          <p:nvPr>
            <p:ph idx="26"/>
          </p:nvPr>
        </p:nvSpPr>
        <p:spPr/>
        <p:txBody>
          <a:bodyPr>
            <a:normAutofit/>
          </a:bodyPr>
          <a:lstStyle/>
          <a:p>
            <a:r>
              <a:rPr lang="en-US" sz="3060" b="1" dirty="0">
                <a:solidFill>
                  <a:schemeClr val="bg1"/>
                </a:solidFill>
              </a:rPr>
              <a:t>Tech Community</a:t>
            </a:r>
          </a:p>
          <a:p>
            <a:endParaRPr lang="en-US" sz="1428" b="1" dirty="0">
              <a:solidFill>
                <a:schemeClr val="bg1"/>
              </a:solidFill>
            </a:endParaRPr>
          </a:p>
          <a:p>
            <a:r>
              <a:rPr lang="en-US" sz="2448" b="1" dirty="0">
                <a:solidFill>
                  <a:srgbClr val="FFC000"/>
                </a:solidFill>
              </a:rPr>
              <a:t>aka.ms/sppnp-community</a:t>
            </a:r>
          </a:p>
        </p:txBody>
      </p:sp>
      <p:pic>
        <p:nvPicPr>
          <p:cNvPr id="22" name="Content Placeholder 21" descr="Twitter Bird">
            <a:extLst>
              <a:ext uri="{FF2B5EF4-FFF2-40B4-BE49-F238E27FC236}">
                <a16:creationId xmlns:a16="http://schemas.microsoft.com/office/drawing/2014/main" id="{6D6F19C4-25E9-4952-A0F3-C3F6022AE41F}"/>
              </a:ext>
            </a:extLst>
          </p:cNvPr>
          <p:cNvPicPr>
            <a:picLocks noGrp="1" noChangeAspect="1" noChangeArrowheads="1"/>
          </p:cNvPicPr>
          <p:nvPr>
            <p:ph idx="21"/>
          </p:nvPr>
        </p:nvPicPr>
        <p:blipFill rotWithShape="1">
          <a:blip r:embed="rId7">
            <a:extLst>
              <a:ext uri="{BEBA8EAE-BF5A-486C-A8C5-ECC9F3942E4B}">
                <a14:imgProps xmlns:a14="http://schemas.microsoft.com/office/drawing/2010/main">
                  <a14:imgLayer r:embed="rId8">
                    <a14:imgEffect>
                      <a14:backgroundRemoval t="23867" b="76267" l="33667" r="65567">
                        <a14:foregroundMark x1="34967" y1="31667" x2="34967" y2="31667"/>
                        <a14:foregroundMark x1="35533" y1="26600" x2="36133" y2="33133"/>
                        <a14:foregroundMark x1="56667" y1="25533" x2="56667" y2="25533"/>
                        <a14:foregroundMark x1="39133" y1="73800" x2="39133" y2="73800"/>
                        <a14:foregroundMark x1="45200" y1="76267" x2="45200" y2="76267"/>
                        <a14:foregroundMark x1="34833" y1="71733" x2="34833" y2="71733"/>
                        <a14:foregroundMark x1="33667" y1="71067" x2="33667" y2="71067"/>
                        <a14:foregroundMark x1="65267" y1="25800" x2="65267" y2="25800"/>
                        <a14:foregroundMark x1="65600" y1="30867" x2="65600" y2="30867"/>
                        <a14:foregroundMark x1="65400" y1="24600" x2="65400" y2="24600"/>
                        <a14:foregroundMark x1="56533" y1="23867" x2="56533" y2="23867"/>
                      </a14:backgroundRemoval>
                    </a14:imgEffect>
                  </a14:imgLayer>
                </a14:imgProps>
              </a:ext>
              <a:ext uri="{28A0092B-C50C-407E-A947-70E740481C1C}">
                <a14:useLocalDpi xmlns:a14="http://schemas.microsoft.com/office/drawing/2010/main" val="0"/>
              </a:ext>
            </a:extLst>
          </a:blip>
          <a:srcRect l="31977" t="21485" r="32227" b="20477"/>
          <a:stretch/>
        </p:blipFill>
        <p:spPr bwMode="auto">
          <a:xfrm>
            <a:off x="5141490" y="1481860"/>
            <a:ext cx="2151173" cy="1743909"/>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Straight Connector 11">
            <a:extLst>
              <a:ext uri="{FF2B5EF4-FFF2-40B4-BE49-F238E27FC236}">
                <a16:creationId xmlns:a16="http://schemas.microsoft.com/office/drawing/2014/main" id="{BE050D6B-BA7A-4E5E-9550-DB53F67BCAEC}"/>
              </a:ext>
            </a:extLst>
          </p:cNvPr>
          <p:cNvCxnSpPr>
            <a:cxnSpLocks/>
          </p:cNvCxnSpPr>
          <p:nvPr/>
        </p:nvCxnSpPr>
        <p:spPr>
          <a:xfrm>
            <a:off x="671813" y="4217296"/>
            <a:ext cx="3047927" cy="0"/>
          </a:xfrm>
          <a:prstGeom prst="line">
            <a:avLst/>
          </a:prstGeom>
          <a:ln w="38100">
            <a:solidFill>
              <a:srgbClr val="0070C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15BF473C-D798-4CCB-B89E-1768A7F770CF}"/>
              </a:ext>
            </a:extLst>
          </p:cNvPr>
          <p:cNvCxnSpPr>
            <a:cxnSpLocks/>
          </p:cNvCxnSpPr>
          <p:nvPr/>
        </p:nvCxnSpPr>
        <p:spPr>
          <a:xfrm>
            <a:off x="5049603" y="4217296"/>
            <a:ext cx="2243061" cy="0"/>
          </a:xfrm>
          <a:prstGeom prst="line">
            <a:avLst/>
          </a:prstGeom>
          <a:ln w="38100">
            <a:solidFill>
              <a:srgbClr val="0070C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3B012C7E-B644-4EBC-8F4B-117B61E82F2A}"/>
              </a:ext>
            </a:extLst>
          </p:cNvPr>
          <p:cNvCxnSpPr>
            <a:cxnSpLocks/>
          </p:cNvCxnSpPr>
          <p:nvPr/>
        </p:nvCxnSpPr>
        <p:spPr>
          <a:xfrm>
            <a:off x="8632553" y="4320254"/>
            <a:ext cx="3047927" cy="0"/>
          </a:xfrm>
          <a:prstGeom prst="line">
            <a:avLst/>
          </a:prstGeom>
          <a:ln w="38100">
            <a:solidFill>
              <a:srgbClr val="0070C0"/>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402888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25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750"/>
                                        <p:tgtEl>
                                          <p:spTgt spid="12"/>
                                        </p:tgtEl>
                                      </p:cBhvr>
                                    </p:animEffect>
                                  </p:childTnLst>
                                </p:cTn>
                              </p:par>
                              <p:par>
                                <p:cTn id="8" presetID="22" presetClass="entr" presetSubtype="8" fill="hold" nodeType="withEffect">
                                  <p:stCondLst>
                                    <p:cond delay="250"/>
                                  </p:stCondLst>
                                  <p:childTnLst>
                                    <p:set>
                                      <p:cBhvr>
                                        <p:cTn id="9" dur="1" fill="hold">
                                          <p:stCondLst>
                                            <p:cond delay="0"/>
                                          </p:stCondLst>
                                        </p:cTn>
                                        <p:tgtEl>
                                          <p:spTgt spid="14"/>
                                        </p:tgtEl>
                                        <p:attrNameLst>
                                          <p:attrName>style.visibility</p:attrName>
                                        </p:attrNameLst>
                                      </p:cBhvr>
                                      <p:to>
                                        <p:strVal val="visible"/>
                                      </p:to>
                                    </p:set>
                                    <p:animEffect transition="in" filter="wipe(left)">
                                      <p:cBhvr>
                                        <p:cTn id="10" dur="750"/>
                                        <p:tgtEl>
                                          <p:spTgt spid="14"/>
                                        </p:tgtEl>
                                      </p:cBhvr>
                                    </p:animEffect>
                                  </p:childTnLst>
                                </p:cTn>
                              </p:par>
                              <p:par>
                                <p:cTn id="11" presetID="22" presetClass="entr" presetSubtype="8" fill="hold" nodeType="withEffect">
                                  <p:stCondLst>
                                    <p:cond delay="250"/>
                                  </p:stCondLst>
                                  <p:childTnLst>
                                    <p:set>
                                      <p:cBhvr>
                                        <p:cTn id="12" dur="1" fill="hold">
                                          <p:stCondLst>
                                            <p:cond delay="0"/>
                                          </p:stCondLst>
                                        </p:cTn>
                                        <p:tgtEl>
                                          <p:spTgt spid="17"/>
                                        </p:tgtEl>
                                        <p:attrNameLst>
                                          <p:attrName>style.visibility</p:attrName>
                                        </p:attrNameLst>
                                      </p:cBhvr>
                                      <p:to>
                                        <p:strVal val="visible"/>
                                      </p:to>
                                    </p:set>
                                    <p:animEffect transition="in" filter="wipe(left)">
                                      <p:cBhvr>
                                        <p:cTn id="13" dur="75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1D82B-9ED6-43AA-92A3-12C0BA6F5B04}"/>
              </a:ext>
            </a:extLst>
          </p:cNvPr>
          <p:cNvSpPr>
            <a:spLocks noGrp="1"/>
          </p:cNvSpPr>
          <p:nvPr>
            <p:ph type="title" idx="4294967295"/>
          </p:nvPr>
        </p:nvSpPr>
        <p:spPr>
          <a:xfrm>
            <a:off x="977900" y="1"/>
            <a:ext cx="9747250" cy="1262270"/>
          </a:xfrm>
        </p:spPr>
        <p:txBody>
          <a:bodyPr/>
          <a:lstStyle/>
          <a:p>
            <a:r>
              <a:rPr lang="en-US" dirty="0">
                <a:solidFill>
                  <a:schemeClr val="tx1">
                    <a:lumMod val="65000"/>
                    <a:lumOff val="35000"/>
                  </a:schemeClr>
                </a:solidFill>
              </a:rPr>
              <a:t>Page Context …</a:t>
            </a:r>
          </a:p>
        </p:txBody>
      </p:sp>
      <p:sp>
        <p:nvSpPr>
          <p:cNvPr id="3" name="Content Placeholder 2">
            <a:extLst>
              <a:ext uri="{FF2B5EF4-FFF2-40B4-BE49-F238E27FC236}">
                <a16:creationId xmlns:a16="http://schemas.microsoft.com/office/drawing/2014/main" id="{5E975BA8-7C92-45CF-9D88-120ED7D5290E}"/>
              </a:ext>
            </a:extLst>
          </p:cNvPr>
          <p:cNvSpPr>
            <a:spLocks noGrp="1"/>
          </p:cNvSpPr>
          <p:nvPr>
            <p:ph idx="4294967295"/>
          </p:nvPr>
        </p:nvSpPr>
        <p:spPr>
          <a:xfrm>
            <a:off x="977900" y="1646238"/>
            <a:ext cx="11458575" cy="4437062"/>
          </a:xfrm>
        </p:spPr>
        <p:txBody>
          <a:bodyPr>
            <a:normAutofit/>
          </a:bodyPr>
          <a:lstStyle/>
          <a:p>
            <a:pPr marL="0" indent="0">
              <a:buNone/>
            </a:pPr>
            <a:r>
              <a:rPr lang="en-US" sz="1428" b="1" dirty="0"/>
              <a:t>Examples</a:t>
            </a:r>
          </a:p>
          <a:p>
            <a:pPr marL="0" indent="0">
              <a:buNone/>
            </a:pPr>
            <a:r>
              <a:rPr lang="en-US" sz="1428" dirty="0"/>
              <a:t>import { </a:t>
            </a:r>
            <a:r>
              <a:rPr lang="en-US" sz="1428" dirty="0" err="1"/>
              <a:t>SPPermission</a:t>
            </a:r>
            <a:r>
              <a:rPr lang="en-US" sz="1428" dirty="0"/>
              <a:t> } from '@</a:t>
            </a:r>
            <a:r>
              <a:rPr lang="en-US" sz="1428" dirty="0" err="1"/>
              <a:t>microsoft</a:t>
            </a:r>
            <a:r>
              <a:rPr lang="en-US" sz="1428" dirty="0"/>
              <a:t>/</a:t>
            </a:r>
            <a:r>
              <a:rPr lang="en-US" sz="1428" dirty="0" err="1"/>
              <a:t>sp</a:t>
            </a:r>
            <a:r>
              <a:rPr lang="en-US" sz="1428" dirty="0"/>
              <a:t>-page-context’;</a:t>
            </a:r>
          </a:p>
          <a:p>
            <a:pPr>
              <a:buFont typeface="Wingdings" panose="05000000000000000000" pitchFamily="2" charset="2"/>
              <a:buChar char="ü"/>
            </a:pPr>
            <a:endParaRPr lang="en-US" sz="1428" dirty="0"/>
          </a:p>
          <a:p>
            <a:pPr>
              <a:buFont typeface="Wingdings" panose="05000000000000000000" pitchFamily="2" charset="2"/>
              <a:buChar char="ü"/>
            </a:pPr>
            <a:r>
              <a:rPr lang="en-US" sz="1428" dirty="0" err="1"/>
              <a:t>this.context.pageContext.web.absoluteUrl</a:t>
            </a:r>
            <a:r>
              <a:rPr lang="en-US" sz="1428" dirty="0"/>
              <a:t> </a:t>
            </a:r>
          </a:p>
          <a:p>
            <a:pPr>
              <a:buFont typeface="Wingdings" panose="05000000000000000000" pitchFamily="2" charset="2"/>
              <a:buChar char="ü"/>
            </a:pPr>
            <a:endParaRPr lang="en-US" sz="1428" dirty="0"/>
          </a:p>
          <a:p>
            <a:pPr>
              <a:buFont typeface="Wingdings" panose="05000000000000000000" pitchFamily="2" charset="2"/>
              <a:buChar char="ü"/>
            </a:pPr>
            <a:r>
              <a:rPr lang="en-US" sz="1428" dirty="0" err="1"/>
              <a:t>this.context.pageContext.web.permissions.hasAllPermissions</a:t>
            </a:r>
            <a:r>
              <a:rPr lang="en-US" sz="1428" dirty="0"/>
              <a:t>(</a:t>
            </a:r>
            <a:r>
              <a:rPr lang="en-US" sz="1428" dirty="0" err="1"/>
              <a:t>SPPermission.fullMask</a:t>
            </a:r>
            <a:r>
              <a:rPr lang="en-US" sz="1428" dirty="0"/>
              <a:t>);</a:t>
            </a:r>
          </a:p>
          <a:p>
            <a:pPr lvl="1">
              <a:buFont typeface="Wingdings" panose="05000000000000000000" pitchFamily="2" charset="2"/>
              <a:buChar char="ü"/>
            </a:pPr>
            <a:r>
              <a:rPr lang="en-US" sz="1224" i="1" dirty="0" err="1">
                <a:solidFill>
                  <a:schemeClr val="tx1">
                    <a:lumMod val="50000"/>
                    <a:lumOff val="50000"/>
                  </a:schemeClr>
                </a:solidFill>
              </a:rPr>
              <a:t>hasAllPermissions</a:t>
            </a:r>
            <a:r>
              <a:rPr lang="en-US" sz="1224" i="1" dirty="0">
                <a:solidFill>
                  <a:schemeClr val="tx1">
                    <a:lumMod val="50000"/>
                    <a:lumOff val="50000"/>
                  </a:schemeClr>
                </a:solidFill>
              </a:rPr>
              <a:t> : Checks if the user has all the permissions</a:t>
            </a:r>
          </a:p>
          <a:p>
            <a:pPr>
              <a:buFont typeface="Wingdings" panose="05000000000000000000" pitchFamily="2" charset="2"/>
              <a:buChar char="ü"/>
            </a:pPr>
            <a:r>
              <a:rPr lang="en-US" sz="1428" dirty="0" err="1"/>
              <a:t>this.context.pageContext.web.permissions.hasAnyPermissions</a:t>
            </a:r>
            <a:r>
              <a:rPr lang="en-US" sz="1428" dirty="0"/>
              <a:t>(</a:t>
            </a:r>
            <a:r>
              <a:rPr lang="en-US" sz="1428" dirty="0" err="1"/>
              <a:t>SPPermission.manageWeb</a:t>
            </a:r>
            <a:r>
              <a:rPr lang="en-US" sz="1428" dirty="0"/>
              <a:t>);</a:t>
            </a:r>
          </a:p>
          <a:p>
            <a:pPr lvl="1">
              <a:buFont typeface="Wingdings" panose="05000000000000000000" pitchFamily="2" charset="2"/>
              <a:buChar char="ü"/>
            </a:pPr>
            <a:r>
              <a:rPr lang="en-US" sz="1224" i="1" dirty="0" err="1">
                <a:solidFill>
                  <a:schemeClr val="tx1">
                    <a:lumMod val="50000"/>
                    <a:lumOff val="50000"/>
                  </a:schemeClr>
                </a:solidFill>
              </a:rPr>
              <a:t>hasAnyPermissions</a:t>
            </a:r>
            <a:r>
              <a:rPr lang="en-US" sz="1224" i="1" dirty="0">
                <a:solidFill>
                  <a:schemeClr val="tx1">
                    <a:lumMod val="50000"/>
                    <a:lumOff val="50000"/>
                  </a:schemeClr>
                </a:solidFill>
              </a:rPr>
              <a:t>: Checks if the user has any permission from the collection of permissions</a:t>
            </a:r>
          </a:p>
          <a:p>
            <a:pPr>
              <a:buFont typeface="Wingdings" panose="05000000000000000000" pitchFamily="2" charset="2"/>
              <a:buChar char="ü"/>
            </a:pPr>
            <a:r>
              <a:rPr lang="en-US" sz="1428" dirty="0" err="1"/>
              <a:t>this.context.pageContext.web.permissions.hasPermission</a:t>
            </a:r>
            <a:r>
              <a:rPr lang="en-US" sz="1428" dirty="0"/>
              <a:t>(</a:t>
            </a:r>
            <a:r>
              <a:rPr lang="en-US" sz="1428" dirty="0" err="1"/>
              <a:t>SPPermission.viewPages</a:t>
            </a:r>
            <a:r>
              <a:rPr lang="en-US" sz="1428" dirty="0"/>
              <a:t>);</a:t>
            </a:r>
          </a:p>
          <a:p>
            <a:pPr lvl="1">
              <a:buFont typeface="Wingdings" panose="05000000000000000000" pitchFamily="2" charset="2"/>
              <a:buChar char="ü"/>
            </a:pPr>
            <a:r>
              <a:rPr lang="en-US" sz="1224" i="1" dirty="0">
                <a:solidFill>
                  <a:schemeClr val="tx1">
                    <a:lumMod val="50000"/>
                    <a:lumOff val="50000"/>
                  </a:schemeClr>
                </a:solidFill>
              </a:rPr>
              <a:t>has Permission: Checks if the user has given permission</a:t>
            </a:r>
          </a:p>
          <a:p>
            <a:pPr>
              <a:buFont typeface="Wingdings" panose="05000000000000000000" pitchFamily="2" charset="2"/>
              <a:buChar char="ü"/>
            </a:pPr>
            <a:endParaRPr lang="en-US" sz="1428" dirty="0"/>
          </a:p>
        </p:txBody>
      </p:sp>
    </p:spTree>
    <p:extLst>
      <p:ext uri="{BB962C8B-B14F-4D97-AF65-F5344CB8AC3E}">
        <p14:creationId xmlns:p14="http://schemas.microsoft.com/office/powerpoint/2010/main" val="17454254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1D82B-9ED6-43AA-92A3-12C0BA6F5B04}"/>
              </a:ext>
            </a:extLst>
          </p:cNvPr>
          <p:cNvSpPr>
            <a:spLocks noGrp="1"/>
          </p:cNvSpPr>
          <p:nvPr>
            <p:ph type="title" idx="4294967295"/>
          </p:nvPr>
        </p:nvSpPr>
        <p:spPr>
          <a:xfrm>
            <a:off x="854765" y="0"/>
            <a:ext cx="9969776" cy="1350962"/>
          </a:xfrm>
        </p:spPr>
        <p:txBody>
          <a:bodyPr/>
          <a:lstStyle/>
          <a:p>
            <a:pPr>
              <a:lnSpc>
                <a:spcPct val="150000"/>
              </a:lnSpc>
            </a:pPr>
            <a:r>
              <a:rPr lang="en-US" dirty="0">
                <a:solidFill>
                  <a:schemeClr val="tx1">
                    <a:lumMod val="65000"/>
                    <a:lumOff val="35000"/>
                  </a:schemeClr>
                </a:solidFill>
              </a:rPr>
              <a:t>Web Services Overview</a:t>
            </a:r>
          </a:p>
        </p:txBody>
      </p:sp>
      <p:sp>
        <p:nvSpPr>
          <p:cNvPr id="5" name="Content Placeholder 4">
            <a:extLst>
              <a:ext uri="{FF2B5EF4-FFF2-40B4-BE49-F238E27FC236}">
                <a16:creationId xmlns:a16="http://schemas.microsoft.com/office/drawing/2014/main" id="{6FD67B5A-5A2A-4D72-967F-E10BBC46EB04}"/>
              </a:ext>
            </a:extLst>
          </p:cNvPr>
          <p:cNvSpPr>
            <a:spLocks noGrp="1"/>
          </p:cNvSpPr>
          <p:nvPr>
            <p:ph idx="4294967295"/>
          </p:nvPr>
        </p:nvSpPr>
        <p:spPr>
          <a:xfrm>
            <a:off x="854765" y="1874838"/>
            <a:ext cx="5363472" cy="3949700"/>
          </a:xfrm>
        </p:spPr>
        <p:txBody>
          <a:bodyPr>
            <a:normAutofit fontScale="77500" lnSpcReduction="20000"/>
          </a:bodyPr>
          <a:lstStyle/>
          <a:p>
            <a:pPr marL="0" indent="0" algn="just">
              <a:lnSpc>
                <a:spcPct val="130000"/>
              </a:lnSpc>
              <a:buNone/>
            </a:pPr>
            <a:r>
              <a:rPr lang="en-US" sz="1530" b="1" dirty="0"/>
              <a:t>Scenario</a:t>
            </a:r>
            <a:r>
              <a:rPr lang="en-US" sz="1530" dirty="0"/>
              <a:t>: Customer is having existing web service which is developed into ASP.NET. Currently, we need to develop </a:t>
            </a:r>
            <a:r>
              <a:rPr lang="en-US" sz="1530" dirty="0" err="1"/>
              <a:t>SPFx</a:t>
            </a:r>
            <a:r>
              <a:rPr lang="en-US" sz="1530" dirty="0"/>
              <a:t> web part for SharePoint application. We want to fetch some information using this web service and need to populate into this webpart. </a:t>
            </a:r>
          </a:p>
          <a:p>
            <a:pPr marL="0" indent="0" algn="just">
              <a:lnSpc>
                <a:spcPct val="130000"/>
              </a:lnSpc>
              <a:buNone/>
            </a:pPr>
            <a:r>
              <a:rPr lang="en-US" sz="1530" dirty="0"/>
              <a:t>How is authentication handled in the ASP.NET web service?</a:t>
            </a:r>
          </a:p>
          <a:p>
            <a:pPr marL="0" indent="0" algn="just">
              <a:lnSpc>
                <a:spcPct val="130000"/>
              </a:lnSpc>
              <a:buNone/>
            </a:pPr>
            <a:r>
              <a:rPr lang="en-US" sz="1530" b="1" dirty="0"/>
              <a:t>Answer</a:t>
            </a:r>
            <a:r>
              <a:rPr lang="en-US" sz="1530" dirty="0"/>
              <a:t>: By using the </a:t>
            </a:r>
            <a:r>
              <a:rPr lang="en-US" sz="1530" b="1" dirty="0" err="1"/>
              <a:t>AadHttpClient</a:t>
            </a:r>
            <a:r>
              <a:rPr lang="en-US" sz="1530" dirty="0"/>
              <a:t>, you can easily connect to APIs secured by using Azure AD without having to implement the OAuth flow yourself</a:t>
            </a:r>
          </a:p>
          <a:p>
            <a:pPr algn="just">
              <a:lnSpc>
                <a:spcPct val="130000"/>
              </a:lnSpc>
              <a:buFont typeface="Wingdings" panose="05000000000000000000" pitchFamily="2" charset="2"/>
              <a:buChar char="ü"/>
            </a:pPr>
            <a:r>
              <a:rPr lang="en-US" sz="1530" dirty="0"/>
              <a:t>Developers building client-side solutions are responsible for implementing authorization by using the OAuth implicit flow in their application. In SharePoint Framework solutions, that's already done as part of the framework through </a:t>
            </a:r>
            <a:r>
              <a:rPr lang="en-US" sz="1530" dirty="0" err="1"/>
              <a:t>MSGraphClient</a:t>
            </a:r>
            <a:r>
              <a:rPr lang="en-US" sz="1530" dirty="0"/>
              <a:t> and </a:t>
            </a:r>
            <a:r>
              <a:rPr lang="en-US" sz="1530" dirty="0" err="1"/>
              <a:t>AadHttpClient</a:t>
            </a:r>
            <a:r>
              <a:rPr lang="en-US" sz="1530" dirty="0"/>
              <a:t>, both of which are introduced in SharePoint Framework v1.4.1.</a:t>
            </a:r>
          </a:p>
          <a:p>
            <a:pPr algn="just">
              <a:lnSpc>
                <a:spcPct val="130000"/>
              </a:lnSpc>
              <a:buFont typeface="Wingdings" panose="05000000000000000000" pitchFamily="2" charset="2"/>
              <a:buChar char="ü"/>
            </a:pPr>
            <a:r>
              <a:rPr lang="en-US" sz="1530" dirty="0"/>
              <a:t>Note : If you build solutions on a version of the SharePoint Framework earlier than v1.4.1, you can still connect to resources secured with Azure AD. In this case, you need to implement the OAuth implicit flow by using ADAL JS. </a:t>
            </a:r>
            <a:endParaRPr lang="en-GB" sz="1530" dirty="0"/>
          </a:p>
        </p:txBody>
      </p:sp>
      <p:pic>
        <p:nvPicPr>
          <p:cNvPr id="1026" name="Picture 2" descr="Schema illustrating the flow of requesting, granting and using permissions to Azure AD applications">
            <a:extLst>
              <a:ext uri="{FF2B5EF4-FFF2-40B4-BE49-F238E27FC236}">
                <a16:creationId xmlns:a16="http://schemas.microsoft.com/office/drawing/2014/main" id="{5E104A46-7438-44E8-B34A-90E67444B5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3558" y="1645822"/>
            <a:ext cx="5754929" cy="39497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72356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1D82B-9ED6-43AA-92A3-12C0BA6F5B04}"/>
              </a:ext>
            </a:extLst>
          </p:cNvPr>
          <p:cNvSpPr>
            <a:spLocks noGrp="1"/>
          </p:cNvSpPr>
          <p:nvPr>
            <p:ph type="title" idx="4294967295"/>
          </p:nvPr>
        </p:nvSpPr>
        <p:spPr>
          <a:xfrm>
            <a:off x="815008" y="0"/>
            <a:ext cx="9910141" cy="1350962"/>
          </a:xfrm>
        </p:spPr>
        <p:txBody>
          <a:bodyPr/>
          <a:lstStyle/>
          <a:p>
            <a:r>
              <a:rPr lang="en-US" dirty="0">
                <a:solidFill>
                  <a:schemeClr val="tx1">
                    <a:lumMod val="65000"/>
                    <a:lumOff val="35000"/>
                  </a:schemeClr>
                </a:solidFill>
              </a:rPr>
              <a:t>SharePoint REST API’s</a:t>
            </a:r>
            <a:endParaRPr lang="en-US" dirty="0"/>
          </a:p>
        </p:txBody>
      </p:sp>
      <p:sp>
        <p:nvSpPr>
          <p:cNvPr id="3" name="Content Placeholder 2">
            <a:extLst>
              <a:ext uri="{FF2B5EF4-FFF2-40B4-BE49-F238E27FC236}">
                <a16:creationId xmlns:a16="http://schemas.microsoft.com/office/drawing/2014/main" id="{5E975BA8-7C92-45CF-9D88-120ED7D5290E}"/>
              </a:ext>
            </a:extLst>
          </p:cNvPr>
          <p:cNvSpPr>
            <a:spLocks noGrp="1"/>
          </p:cNvSpPr>
          <p:nvPr>
            <p:ph idx="4294967295"/>
          </p:nvPr>
        </p:nvSpPr>
        <p:spPr>
          <a:xfrm>
            <a:off x="815008" y="1646238"/>
            <a:ext cx="6319217" cy="4844014"/>
          </a:xfrm>
        </p:spPr>
        <p:txBody>
          <a:bodyPr>
            <a:normAutofit/>
          </a:bodyPr>
          <a:lstStyle/>
          <a:p>
            <a:pPr algn="just">
              <a:lnSpc>
                <a:spcPct val="130000"/>
              </a:lnSpc>
              <a:buFont typeface="Wingdings" panose="05000000000000000000" pitchFamily="2" charset="2"/>
              <a:buChar char="ü"/>
            </a:pPr>
            <a:r>
              <a:rPr lang="en-US" sz="1224" dirty="0"/>
              <a:t>SharePoint includes a Representational State Transfer (REST) service that is comparable to the existing SharePoint client object models.  Developers can interact remotely with SharePoint data by using any technology that supports REST web requests. This means that developers can perform Create, Read, Update, and Delete (CRUD) operations from their SharePoint Add-ins, solutions, and client applications, using REST web technologies and standard Open Data Protocol (OData) syntax.</a:t>
            </a:r>
          </a:p>
          <a:p>
            <a:pPr algn="just">
              <a:lnSpc>
                <a:spcPct val="130000"/>
              </a:lnSpc>
              <a:buFont typeface="Wingdings" panose="05000000000000000000" pitchFamily="2" charset="2"/>
              <a:buChar char="ü"/>
            </a:pPr>
            <a:r>
              <a:rPr lang="en-US" sz="1224" dirty="0"/>
              <a:t>To access SharePoint resources using REST, construct a RESTful HTTP request by using the OData standard, which corresponds to the desired client object model API.</a:t>
            </a:r>
          </a:p>
          <a:p>
            <a:pPr algn="just">
              <a:lnSpc>
                <a:spcPct val="130000"/>
              </a:lnSpc>
              <a:buFont typeface="Wingdings" panose="05000000000000000000" pitchFamily="2" charset="2"/>
              <a:buChar char="ü"/>
            </a:pPr>
            <a:r>
              <a:rPr lang="en-US" sz="1224" i="1" dirty="0"/>
              <a:t>https://{site_url}/_api/web</a:t>
            </a:r>
          </a:p>
          <a:p>
            <a:pPr algn="just">
              <a:lnSpc>
                <a:spcPct val="130000"/>
              </a:lnSpc>
              <a:buFont typeface="Wingdings" panose="05000000000000000000" pitchFamily="2" charset="2"/>
              <a:buChar char="ü"/>
            </a:pPr>
            <a:r>
              <a:rPr lang="en-US" sz="1224" i="1" dirty="0"/>
              <a:t>https://{site_url}/_api/site</a:t>
            </a:r>
          </a:p>
          <a:p>
            <a:pPr algn="just">
              <a:lnSpc>
                <a:spcPct val="130000"/>
              </a:lnSpc>
              <a:buFont typeface="Wingdings" panose="05000000000000000000" pitchFamily="2" charset="2"/>
              <a:buChar char="ü"/>
            </a:pPr>
            <a:endParaRPr lang="en-US" sz="1224" b="1" i="1" dirty="0"/>
          </a:p>
          <a:p>
            <a:pPr algn="just">
              <a:lnSpc>
                <a:spcPct val="130000"/>
              </a:lnSpc>
              <a:buFont typeface="Wingdings" panose="05000000000000000000" pitchFamily="2" charset="2"/>
              <a:buChar char="ü"/>
            </a:pPr>
            <a:endParaRPr lang="en-US" sz="1224" b="1" i="1" dirty="0"/>
          </a:p>
          <a:p>
            <a:pPr algn="just">
              <a:lnSpc>
                <a:spcPct val="130000"/>
              </a:lnSpc>
              <a:buFont typeface="Wingdings" panose="05000000000000000000" pitchFamily="2" charset="2"/>
              <a:buChar char="ü"/>
            </a:pPr>
            <a:endParaRPr lang="en-US" sz="1224" b="1" i="1" dirty="0"/>
          </a:p>
          <a:p>
            <a:pPr algn="just">
              <a:lnSpc>
                <a:spcPct val="130000"/>
              </a:lnSpc>
              <a:buFont typeface="Wingdings" panose="05000000000000000000" pitchFamily="2" charset="2"/>
              <a:buChar char="§"/>
            </a:pPr>
            <a:r>
              <a:rPr lang="en-US" sz="1224" b="1" i="1" dirty="0"/>
              <a:t>Example</a:t>
            </a:r>
          </a:p>
          <a:p>
            <a:pPr algn="just">
              <a:lnSpc>
                <a:spcPct val="130000"/>
              </a:lnSpc>
              <a:buFont typeface="Wingdings" panose="05000000000000000000" pitchFamily="2" charset="2"/>
              <a:buChar char="§"/>
            </a:pPr>
            <a:r>
              <a:rPr lang="en-US" sz="1224" i="1" dirty="0"/>
              <a:t>https://jpower4dev.sharepoint.com/_api/web/lists/GetByTitle('Contactlist')/Items</a:t>
            </a:r>
          </a:p>
        </p:txBody>
      </p:sp>
      <p:pic>
        <p:nvPicPr>
          <p:cNvPr id="2050" name="Picture 2" descr="SharePoint REST service architecture">
            <a:extLst>
              <a:ext uri="{FF2B5EF4-FFF2-40B4-BE49-F238E27FC236}">
                <a16:creationId xmlns:a16="http://schemas.microsoft.com/office/drawing/2014/main" id="{C9D68B70-4E3A-42B2-ADA2-91F698A16F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24387" y="1555435"/>
            <a:ext cx="4333044" cy="113875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Table 4">
            <a:extLst>
              <a:ext uri="{FF2B5EF4-FFF2-40B4-BE49-F238E27FC236}">
                <a16:creationId xmlns:a16="http://schemas.microsoft.com/office/drawing/2014/main" id="{9FD2DFDC-F696-4054-ACB3-679B2763C687}"/>
              </a:ext>
            </a:extLst>
          </p:cNvPr>
          <p:cNvGraphicFramePr>
            <a:graphicFrameLocks noGrp="1"/>
          </p:cNvGraphicFramePr>
          <p:nvPr/>
        </p:nvGraphicFramePr>
        <p:xfrm>
          <a:off x="6033336" y="3673420"/>
          <a:ext cx="6296174" cy="2269332"/>
        </p:xfrm>
        <a:graphic>
          <a:graphicData uri="http://schemas.openxmlformats.org/drawingml/2006/table">
            <a:tbl>
              <a:tblPr firstRow="1" bandRow="1">
                <a:tableStyleId>{F5AB1C69-6EDB-4FF4-983F-18BD219EF322}</a:tableStyleId>
              </a:tblPr>
              <a:tblGrid>
                <a:gridCol w="2626315">
                  <a:extLst>
                    <a:ext uri="{9D8B030D-6E8A-4147-A177-3AD203B41FA5}">
                      <a16:colId xmlns:a16="http://schemas.microsoft.com/office/drawing/2014/main" val="2985634732"/>
                    </a:ext>
                  </a:extLst>
                </a:gridCol>
                <a:gridCol w="3669859">
                  <a:extLst>
                    <a:ext uri="{9D8B030D-6E8A-4147-A177-3AD203B41FA5}">
                      <a16:colId xmlns:a16="http://schemas.microsoft.com/office/drawing/2014/main" val="2968383025"/>
                    </a:ext>
                  </a:extLst>
                </a:gridCol>
              </a:tblGrid>
              <a:tr h="378222">
                <a:tc>
                  <a:txBody>
                    <a:bodyPr/>
                    <a:lstStyle/>
                    <a:p>
                      <a:r>
                        <a:rPr lang="en-GB" sz="1200" b="1" kern="1200" dirty="0">
                          <a:solidFill>
                            <a:schemeClr val="lt1"/>
                          </a:solidFill>
                          <a:latin typeface="+mn-lt"/>
                          <a:ea typeface="+mn-ea"/>
                          <a:cs typeface="+mn-cs"/>
                        </a:rPr>
                        <a:t>URL end Points – Some </a:t>
                      </a:r>
                      <a:r>
                        <a:rPr lang="en-GB" sz="1200" b="1" kern="1200" dirty="0" err="1">
                          <a:solidFill>
                            <a:schemeClr val="lt1"/>
                          </a:solidFill>
                          <a:latin typeface="+mn-lt"/>
                          <a:ea typeface="+mn-ea"/>
                          <a:cs typeface="+mn-cs"/>
                        </a:rPr>
                        <a:t>exaples</a:t>
                      </a:r>
                      <a:endParaRPr lang="en-GB" sz="1200" b="1" kern="1200" dirty="0">
                        <a:solidFill>
                          <a:schemeClr val="lt1"/>
                        </a:solidFill>
                        <a:latin typeface="+mn-lt"/>
                        <a:ea typeface="+mn-ea"/>
                        <a:cs typeface="+mn-cs"/>
                      </a:endParaRPr>
                    </a:p>
                  </a:txBody>
                  <a:tcPr marL="93260" marR="93260" marT="46630" marB="46630"/>
                </a:tc>
                <a:tc>
                  <a:txBody>
                    <a:bodyPr/>
                    <a:lstStyle/>
                    <a:p>
                      <a:r>
                        <a:rPr lang="en-GB" sz="1200" dirty="0">
                          <a:latin typeface="+mn-lt"/>
                        </a:rPr>
                        <a:t>Description</a:t>
                      </a:r>
                    </a:p>
                  </a:txBody>
                  <a:tcPr marL="93260" marR="93260" marT="46630" marB="46630"/>
                </a:tc>
                <a:extLst>
                  <a:ext uri="{0D108BD9-81ED-4DB2-BD59-A6C34878D82A}">
                    <a16:rowId xmlns:a16="http://schemas.microsoft.com/office/drawing/2014/main" val="3047664105"/>
                  </a:ext>
                </a:extLst>
              </a:tr>
              <a:tr h="378222">
                <a:tc>
                  <a:txBody>
                    <a:bodyPr/>
                    <a:lstStyle/>
                    <a:p>
                      <a:r>
                        <a:rPr lang="en-GB" sz="1200" b="0" i="0" kern="1200" dirty="0">
                          <a:solidFill>
                            <a:schemeClr val="dk1"/>
                          </a:solidFill>
                          <a:effectLst/>
                          <a:latin typeface="+mn-lt"/>
                          <a:ea typeface="+mn-ea"/>
                          <a:cs typeface="+mn-cs"/>
                        </a:rPr>
                        <a:t>web/title</a:t>
                      </a:r>
                      <a:endParaRPr lang="en-GB" sz="1200" b="1" kern="1200" dirty="0">
                        <a:solidFill>
                          <a:schemeClr val="lt1"/>
                        </a:solidFill>
                        <a:latin typeface="+mn-lt"/>
                        <a:ea typeface="+mn-ea"/>
                        <a:cs typeface="+mn-cs"/>
                      </a:endParaRPr>
                    </a:p>
                  </a:txBody>
                  <a:tcPr marL="93260" marR="93260" marT="46630" marB="46630"/>
                </a:tc>
                <a:tc>
                  <a:txBody>
                    <a:bodyPr/>
                    <a:lstStyle/>
                    <a:p>
                      <a:r>
                        <a:rPr lang="en-US" sz="1200" dirty="0">
                          <a:latin typeface="+mn-lt"/>
                        </a:rPr>
                        <a:t>Retrieves the title of a list</a:t>
                      </a:r>
                      <a:endParaRPr lang="en-GB" sz="1200" dirty="0">
                        <a:latin typeface="+mn-lt"/>
                      </a:endParaRPr>
                    </a:p>
                  </a:txBody>
                  <a:tcPr marL="93260" marR="93260" marT="46630" marB="46630"/>
                </a:tc>
                <a:extLst>
                  <a:ext uri="{0D108BD9-81ED-4DB2-BD59-A6C34878D82A}">
                    <a16:rowId xmlns:a16="http://schemas.microsoft.com/office/drawing/2014/main" val="1986913797"/>
                  </a:ext>
                </a:extLst>
              </a:tr>
              <a:tr h="378222">
                <a:tc>
                  <a:txBody>
                    <a:bodyPr/>
                    <a:lstStyle/>
                    <a:p>
                      <a:r>
                        <a:rPr lang="en-GB" sz="1200" b="0" i="0" kern="1200" dirty="0">
                          <a:solidFill>
                            <a:schemeClr val="dk1"/>
                          </a:solidFill>
                          <a:effectLst/>
                          <a:latin typeface="+mn-lt"/>
                          <a:ea typeface="+mn-ea"/>
                          <a:cs typeface="+mn-cs"/>
                        </a:rPr>
                        <a:t>Lists</a:t>
                      </a:r>
                      <a:endParaRPr lang="en-GB" sz="1200" b="1" kern="1200" dirty="0">
                        <a:solidFill>
                          <a:schemeClr val="lt1"/>
                        </a:solidFill>
                        <a:latin typeface="+mn-lt"/>
                        <a:ea typeface="+mn-ea"/>
                        <a:cs typeface="+mn-cs"/>
                      </a:endParaRPr>
                    </a:p>
                  </a:txBody>
                  <a:tcPr marL="93260" marR="93260" marT="46630" marB="46630"/>
                </a:tc>
                <a:tc>
                  <a:txBody>
                    <a:bodyPr/>
                    <a:lstStyle/>
                    <a:p>
                      <a:r>
                        <a:rPr lang="en-US" sz="1200" dirty="0">
                          <a:latin typeface="+mn-lt"/>
                        </a:rPr>
                        <a:t>Retrieves all lists on a site</a:t>
                      </a:r>
                      <a:endParaRPr lang="en-GB" sz="1200" dirty="0">
                        <a:latin typeface="+mn-lt"/>
                      </a:endParaRPr>
                    </a:p>
                  </a:txBody>
                  <a:tcPr marL="93260" marR="93260" marT="46630" marB="46630"/>
                </a:tc>
                <a:extLst>
                  <a:ext uri="{0D108BD9-81ED-4DB2-BD59-A6C34878D82A}">
                    <a16:rowId xmlns:a16="http://schemas.microsoft.com/office/drawing/2014/main" val="3613217874"/>
                  </a:ext>
                </a:extLst>
              </a:tr>
              <a:tr h="378222">
                <a:tc>
                  <a:txBody>
                    <a:bodyPr/>
                    <a:lstStyle/>
                    <a:p>
                      <a:r>
                        <a:rPr lang="en-GB" sz="1200" b="0" i="0" kern="1200" dirty="0">
                          <a:solidFill>
                            <a:schemeClr val="dk1"/>
                          </a:solidFill>
                          <a:effectLst/>
                          <a:latin typeface="+mn-lt"/>
                          <a:ea typeface="+mn-ea"/>
                          <a:cs typeface="+mn-cs"/>
                        </a:rPr>
                        <a:t>lists/</a:t>
                      </a:r>
                      <a:r>
                        <a:rPr lang="en-GB" sz="1200" b="0" i="0" kern="1200" dirty="0" err="1">
                          <a:solidFill>
                            <a:schemeClr val="dk1"/>
                          </a:solidFill>
                          <a:effectLst/>
                          <a:latin typeface="+mn-lt"/>
                          <a:ea typeface="+mn-ea"/>
                          <a:cs typeface="+mn-cs"/>
                        </a:rPr>
                        <a:t>getbytitle</a:t>
                      </a:r>
                      <a:r>
                        <a:rPr lang="en-GB" sz="1200" b="0" i="0" kern="1200" dirty="0">
                          <a:solidFill>
                            <a:schemeClr val="dk1"/>
                          </a:solidFill>
                          <a:effectLst/>
                          <a:latin typeface="+mn-lt"/>
                          <a:ea typeface="+mn-ea"/>
                          <a:cs typeface="+mn-cs"/>
                        </a:rPr>
                        <a:t>('</a:t>
                      </a:r>
                      <a:r>
                        <a:rPr lang="en-GB" sz="1200" b="0" i="0" kern="1200" dirty="0" err="1">
                          <a:solidFill>
                            <a:schemeClr val="dk1"/>
                          </a:solidFill>
                          <a:effectLst/>
                          <a:latin typeface="+mn-lt"/>
                          <a:ea typeface="+mn-ea"/>
                          <a:cs typeface="+mn-cs"/>
                        </a:rPr>
                        <a:t>listname</a:t>
                      </a:r>
                      <a:r>
                        <a:rPr lang="en-GB" sz="1200" b="0" i="0" kern="1200" dirty="0">
                          <a:solidFill>
                            <a:schemeClr val="dk1"/>
                          </a:solidFill>
                          <a:effectLst/>
                          <a:latin typeface="+mn-lt"/>
                          <a:ea typeface="+mn-ea"/>
                          <a:cs typeface="+mn-cs"/>
                        </a:rPr>
                        <a:t>')</a:t>
                      </a:r>
                      <a:endParaRPr lang="en-GB" sz="1200" b="1" kern="1200" dirty="0">
                        <a:solidFill>
                          <a:schemeClr val="lt1"/>
                        </a:solidFill>
                        <a:latin typeface="+mn-lt"/>
                        <a:ea typeface="+mn-ea"/>
                        <a:cs typeface="+mn-cs"/>
                      </a:endParaRPr>
                    </a:p>
                  </a:txBody>
                  <a:tcPr marL="93260" marR="93260" marT="46630" marB="46630"/>
                </a:tc>
                <a:tc>
                  <a:txBody>
                    <a:bodyPr/>
                    <a:lstStyle/>
                    <a:p>
                      <a:r>
                        <a:rPr lang="en-GB" sz="1200" dirty="0">
                          <a:latin typeface="+mn-lt"/>
                        </a:rPr>
                        <a:t>Retrieves a single list's metadata</a:t>
                      </a:r>
                    </a:p>
                  </a:txBody>
                  <a:tcPr marL="93260" marR="93260" marT="46630" marB="46630"/>
                </a:tc>
                <a:extLst>
                  <a:ext uri="{0D108BD9-81ED-4DB2-BD59-A6C34878D82A}">
                    <a16:rowId xmlns:a16="http://schemas.microsoft.com/office/drawing/2014/main" val="1911425962"/>
                  </a:ext>
                </a:extLst>
              </a:tr>
              <a:tr h="378222">
                <a:tc>
                  <a:txBody>
                    <a:bodyPr/>
                    <a:lstStyle/>
                    <a:p>
                      <a:r>
                        <a:rPr lang="en-GB" sz="1200" b="0" i="0" kern="1200" dirty="0">
                          <a:solidFill>
                            <a:schemeClr val="dk1"/>
                          </a:solidFill>
                          <a:effectLst/>
                          <a:latin typeface="+mn-lt"/>
                          <a:ea typeface="+mn-ea"/>
                          <a:cs typeface="+mn-cs"/>
                        </a:rPr>
                        <a:t>lists/</a:t>
                      </a:r>
                      <a:r>
                        <a:rPr lang="en-GB" sz="1200" b="0" i="0" kern="1200" dirty="0" err="1">
                          <a:solidFill>
                            <a:schemeClr val="dk1"/>
                          </a:solidFill>
                          <a:effectLst/>
                          <a:latin typeface="+mn-lt"/>
                          <a:ea typeface="+mn-ea"/>
                          <a:cs typeface="+mn-cs"/>
                        </a:rPr>
                        <a:t>getbytitle</a:t>
                      </a:r>
                      <a:r>
                        <a:rPr lang="en-GB" sz="1200" b="0" i="0" kern="1200" dirty="0">
                          <a:solidFill>
                            <a:schemeClr val="dk1"/>
                          </a:solidFill>
                          <a:effectLst/>
                          <a:latin typeface="+mn-lt"/>
                          <a:ea typeface="+mn-ea"/>
                          <a:cs typeface="+mn-cs"/>
                        </a:rPr>
                        <a:t>('</a:t>
                      </a:r>
                      <a:r>
                        <a:rPr lang="en-GB" sz="1200" b="0" i="0" kern="1200" dirty="0" err="1">
                          <a:solidFill>
                            <a:schemeClr val="dk1"/>
                          </a:solidFill>
                          <a:effectLst/>
                          <a:latin typeface="+mn-lt"/>
                          <a:ea typeface="+mn-ea"/>
                          <a:cs typeface="+mn-cs"/>
                        </a:rPr>
                        <a:t>listname</a:t>
                      </a:r>
                      <a:r>
                        <a:rPr lang="en-GB" sz="1200" b="0" i="0" kern="1200" dirty="0">
                          <a:solidFill>
                            <a:schemeClr val="dk1"/>
                          </a:solidFill>
                          <a:effectLst/>
                          <a:latin typeface="+mn-lt"/>
                          <a:ea typeface="+mn-ea"/>
                          <a:cs typeface="+mn-cs"/>
                        </a:rPr>
                        <a:t>')/items</a:t>
                      </a:r>
                      <a:endParaRPr lang="en-GB" sz="1200" b="1" kern="1200" dirty="0">
                        <a:solidFill>
                          <a:schemeClr val="lt1"/>
                        </a:solidFill>
                        <a:latin typeface="+mn-lt"/>
                        <a:ea typeface="+mn-ea"/>
                        <a:cs typeface="+mn-cs"/>
                      </a:endParaRPr>
                    </a:p>
                  </a:txBody>
                  <a:tcPr marL="93260" marR="93260" marT="46630" marB="46630"/>
                </a:tc>
                <a:tc>
                  <a:txBody>
                    <a:bodyPr/>
                    <a:lstStyle/>
                    <a:p>
                      <a:r>
                        <a:rPr lang="en-US" sz="1200" dirty="0">
                          <a:latin typeface="+mn-lt"/>
                        </a:rPr>
                        <a:t>Retrieves items within a list</a:t>
                      </a:r>
                      <a:endParaRPr lang="en-GB" sz="1200" dirty="0">
                        <a:latin typeface="+mn-lt"/>
                      </a:endParaRPr>
                    </a:p>
                  </a:txBody>
                  <a:tcPr marL="93260" marR="93260" marT="46630" marB="46630"/>
                </a:tc>
                <a:extLst>
                  <a:ext uri="{0D108BD9-81ED-4DB2-BD59-A6C34878D82A}">
                    <a16:rowId xmlns:a16="http://schemas.microsoft.com/office/drawing/2014/main" val="3691459755"/>
                  </a:ext>
                </a:extLst>
              </a:tr>
              <a:tr h="378222">
                <a:tc>
                  <a:txBody>
                    <a:bodyPr/>
                    <a:lstStyle/>
                    <a:p>
                      <a:r>
                        <a:rPr lang="en-US" sz="1200" b="0" i="0" kern="1200" dirty="0">
                          <a:solidFill>
                            <a:schemeClr val="dk1"/>
                          </a:solidFill>
                          <a:effectLst/>
                          <a:latin typeface="+mn-lt"/>
                          <a:ea typeface="+mn-ea"/>
                          <a:cs typeface="+mn-cs"/>
                        </a:rPr>
                        <a:t>lists/</a:t>
                      </a:r>
                      <a:r>
                        <a:rPr lang="en-US" sz="1200" b="0" i="0" kern="1200" dirty="0" err="1">
                          <a:solidFill>
                            <a:schemeClr val="dk1"/>
                          </a:solidFill>
                          <a:effectLst/>
                          <a:latin typeface="+mn-lt"/>
                          <a:ea typeface="+mn-ea"/>
                          <a:cs typeface="+mn-cs"/>
                        </a:rPr>
                        <a:t>getbytitle</a:t>
                      </a:r>
                      <a:r>
                        <a:rPr lang="en-US" sz="1200" b="0" i="0" kern="1200" dirty="0">
                          <a:solidFill>
                            <a:schemeClr val="dk1"/>
                          </a:solidFill>
                          <a:effectLst/>
                          <a:latin typeface="+mn-lt"/>
                          <a:ea typeface="+mn-ea"/>
                          <a:cs typeface="+mn-cs"/>
                        </a:rPr>
                        <a:t>('</a:t>
                      </a:r>
                      <a:r>
                        <a:rPr lang="en-US" sz="1200" b="0" i="0" kern="1200" dirty="0" err="1">
                          <a:solidFill>
                            <a:schemeClr val="dk1"/>
                          </a:solidFill>
                          <a:effectLst/>
                          <a:latin typeface="+mn-lt"/>
                          <a:ea typeface="+mn-ea"/>
                          <a:cs typeface="+mn-cs"/>
                        </a:rPr>
                        <a:t>listname</a:t>
                      </a:r>
                      <a:r>
                        <a:rPr lang="en-US" sz="1200" b="0" i="0" kern="1200" dirty="0">
                          <a:solidFill>
                            <a:schemeClr val="dk1"/>
                          </a:solidFill>
                          <a:effectLst/>
                          <a:latin typeface="+mn-lt"/>
                          <a:ea typeface="+mn-ea"/>
                          <a:cs typeface="+mn-cs"/>
                        </a:rPr>
                        <a:t>')?select=Title</a:t>
                      </a:r>
                      <a:endParaRPr lang="en-GB" sz="1200" b="1" kern="1200" dirty="0">
                        <a:solidFill>
                          <a:schemeClr val="lt1"/>
                        </a:solidFill>
                        <a:latin typeface="+mn-lt"/>
                        <a:ea typeface="+mn-ea"/>
                        <a:cs typeface="+mn-cs"/>
                      </a:endParaRPr>
                    </a:p>
                  </a:txBody>
                  <a:tcPr marL="93260" marR="93260" marT="46630" marB="46630"/>
                </a:tc>
                <a:tc>
                  <a:txBody>
                    <a:bodyPr/>
                    <a:lstStyle/>
                    <a:p>
                      <a:r>
                        <a:rPr lang="en-US" sz="1200" dirty="0">
                          <a:latin typeface="+mn-lt"/>
                        </a:rPr>
                        <a:t>Retrieves a specific property of a document</a:t>
                      </a:r>
                      <a:endParaRPr lang="en-GB" sz="1200" dirty="0">
                        <a:latin typeface="+mn-lt"/>
                      </a:endParaRPr>
                    </a:p>
                  </a:txBody>
                  <a:tcPr marL="93260" marR="93260" marT="46630" marB="46630"/>
                </a:tc>
                <a:extLst>
                  <a:ext uri="{0D108BD9-81ED-4DB2-BD59-A6C34878D82A}">
                    <a16:rowId xmlns:a16="http://schemas.microsoft.com/office/drawing/2014/main" val="3323314422"/>
                  </a:ext>
                </a:extLst>
              </a:tr>
            </a:tbl>
          </a:graphicData>
        </a:graphic>
      </p:graphicFrame>
    </p:spTree>
    <p:extLst>
      <p:ext uri="{BB962C8B-B14F-4D97-AF65-F5344CB8AC3E}">
        <p14:creationId xmlns:p14="http://schemas.microsoft.com/office/powerpoint/2010/main" val="29016062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1D82B-9ED6-43AA-92A3-12C0BA6F5B04}"/>
              </a:ext>
            </a:extLst>
          </p:cNvPr>
          <p:cNvSpPr>
            <a:spLocks noGrp="1"/>
          </p:cNvSpPr>
          <p:nvPr>
            <p:ph type="title" idx="4294967295"/>
          </p:nvPr>
        </p:nvSpPr>
        <p:spPr>
          <a:xfrm>
            <a:off x="944217" y="1"/>
            <a:ext cx="9780933" cy="1172816"/>
          </a:xfrm>
        </p:spPr>
        <p:txBody>
          <a:bodyPr/>
          <a:lstStyle/>
          <a:p>
            <a:r>
              <a:rPr lang="en-US" dirty="0">
                <a:solidFill>
                  <a:schemeClr val="tx1">
                    <a:lumMod val="65000"/>
                    <a:lumOff val="35000"/>
                  </a:schemeClr>
                </a:solidFill>
              </a:rPr>
              <a:t>Using </a:t>
            </a:r>
            <a:r>
              <a:rPr lang="en-US" dirty="0" err="1">
                <a:solidFill>
                  <a:schemeClr val="tx1">
                    <a:lumMod val="65000"/>
                    <a:lumOff val="35000"/>
                  </a:schemeClr>
                </a:solidFill>
              </a:rPr>
              <a:t>HttpClient</a:t>
            </a:r>
            <a:endParaRPr lang="en-US" dirty="0"/>
          </a:p>
        </p:txBody>
      </p:sp>
      <p:sp>
        <p:nvSpPr>
          <p:cNvPr id="3" name="Content Placeholder 2">
            <a:extLst>
              <a:ext uri="{FF2B5EF4-FFF2-40B4-BE49-F238E27FC236}">
                <a16:creationId xmlns:a16="http://schemas.microsoft.com/office/drawing/2014/main" id="{5E975BA8-7C92-45CF-9D88-120ED7D5290E}"/>
              </a:ext>
            </a:extLst>
          </p:cNvPr>
          <p:cNvSpPr>
            <a:spLocks noGrp="1"/>
          </p:cNvSpPr>
          <p:nvPr>
            <p:ph idx="4294967295"/>
          </p:nvPr>
        </p:nvSpPr>
        <p:spPr>
          <a:xfrm>
            <a:off x="944217" y="1408113"/>
            <a:ext cx="10514358" cy="5213350"/>
          </a:xfrm>
        </p:spPr>
        <p:txBody>
          <a:bodyPr>
            <a:normAutofit fontScale="40000" lnSpcReduction="20000"/>
          </a:bodyPr>
          <a:lstStyle/>
          <a:p>
            <a:pPr algn="just">
              <a:buFont typeface="Wingdings" panose="05000000000000000000" pitchFamily="2" charset="2"/>
              <a:buChar char="ü"/>
            </a:pPr>
            <a:r>
              <a:rPr lang="en-US" dirty="0" err="1"/>
              <a:t>HttpClient</a:t>
            </a:r>
            <a:r>
              <a:rPr lang="en-US" dirty="0"/>
              <a:t> implements a basic set of features for performing REST operations against a generic service.</a:t>
            </a:r>
          </a:p>
          <a:p>
            <a:pPr lvl="1" algn="just">
              <a:lnSpc>
                <a:spcPct val="170000"/>
              </a:lnSpc>
              <a:buFont typeface="Wingdings" panose="05000000000000000000" pitchFamily="2" charset="2"/>
              <a:buChar char="ü"/>
            </a:pPr>
            <a:r>
              <a:rPr lang="en-US" sz="2856" b="1" dirty="0"/>
              <a:t>import { </a:t>
            </a:r>
            <a:r>
              <a:rPr lang="en-US" sz="2856" b="1" dirty="0" err="1"/>
              <a:t>HttpClient</a:t>
            </a:r>
            <a:r>
              <a:rPr lang="en-US" sz="2856" b="1" dirty="0"/>
              <a:t>, </a:t>
            </a:r>
            <a:r>
              <a:rPr lang="en-US" sz="2856" b="1" dirty="0" err="1"/>
              <a:t>IHttpClientOptions</a:t>
            </a:r>
            <a:r>
              <a:rPr lang="en-US" sz="2856" b="1" dirty="0"/>
              <a:t>, </a:t>
            </a:r>
            <a:r>
              <a:rPr lang="en-US" sz="2856" b="1" dirty="0" err="1"/>
              <a:t>HttpClientResponse</a:t>
            </a:r>
            <a:r>
              <a:rPr lang="en-US" sz="2856" b="1" dirty="0"/>
              <a:t> } from '@</a:t>
            </a:r>
            <a:r>
              <a:rPr lang="en-US" sz="2856" b="1" dirty="0" err="1"/>
              <a:t>microsoft</a:t>
            </a:r>
            <a:r>
              <a:rPr lang="en-US" sz="2856" b="1" dirty="0"/>
              <a:t>/</a:t>
            </a:r>
            <a:r>
              <a:rPr lang="en-US" sz="2856" b="1" dirty="0" err="1"/>
              <a:t>sp</a:t>
            </a:r>
            <a:r>
              <a:rPr lang="en-US" sz="2856" b="1" dirty="0"/>
              <a:t>-http’</a:t>
            </a:r>
          </a:p>
          <a:p>
            <a:pPr algn="just">
              <a:lnSpc>
                <a:spcPct val="170000"/>
              </a:lnSpc>
              <a:buFont typeface="Wingdings" panose="05000000000000000000" pitchFamily="2" charset="2"/>
              <a:buChar char="ü"/>
            </a:pPr>
            <a:r>
              <a:rPr lang="en-US" dirty="0"/>
              <a:t>If you already used the </a:t>
            </a:r>
            <a:r>
              <a:rPr lang="en-US" b="1" dirty="0" err="1"/>
              <a:t>HttpClient</a:t>
            </a:r>
            <a:r>
              <a:rPr lang="en-US" b="1" dirty="0"/>
              <a:t> and </a:t>
            </a:r>
            <a:r>
              <a:rPr lang="en-US" b="1" dirty="0" err="1"/>
              <a:t>SPHttpClient</a:t>
            </a:r>
            <a:r>
              <a:rPr lang="en-US" b="1" dirty="0"/>
              <a:t> </a:t>
            </a:r>
            <a:r>
              <a:rPr lang="en-US" dirty="0"/>
              <a:t>in your SharePoint Framework projects, you might have noticed that you have two types of request methods options: GET and POST. These two types of requests are the most used ones, but what if you want to use other HTTP methods like PUT, PATCH, DELETE?</a:t>
            </a:r>
          </a:p>
          <a:p>
            <a:pPr algn="just">
              <a:lnSpc>
                <a:spcPct val="170000"/>
              </a:lnSpc>
              <a:buFont typeface="Wingdings" panose="05000000000000000000" pitchFamily="2" charset="2"/>
              <a:buChar char="ü"/>
            </a:pPr>
            <a:r>
              <a:rPr lang="en-US" dirty="0"/>
              <a:t>If you need to make calls with other HTTP methods, you can make use of the fetch which is available on both </a:t>
            </a:r>
            <a:r>
              <a:rPr lang="en-US" b="1" dirty="0"/>
              <a:t>the </a:t>
            </a:r>
            <a:r>
              <a:rPr lang="en-US" b="1" dirty="0" err="1"/>
              <a:t>HttpClient</a:t>
            </a:r>
            <a:r>
              <a:rPr lang="en-US" b="1" dirty="0"/>
              <a:t> and </a:t>
            </a:r>
            <a:r>
              <a:rPr lang="en-US" b="1" dirty="0" err="1"/>
              <a:t>SPHttpClient</a:t>
            </a:r>
            <a:r>
              <a:rPr lang="en-US" b="1" dirty="0"/>
              <a:t> </a:t>
            </a:r>
            <a:r>
              <a:rPr lang="en-US" dirty="0"/>
              <a:t>classes. The fetch method allows you to specify the HTTP method type per request yourself. Fetch is also used behind the scenes when you are using the GET and POST methods.</a:t>
            </a:r>
          </a:p>
          <a:p>
            <a:pPr algn="just">
              <a:lnSpc>
                <a:spcPct val="170000"/>
              </a:lnSpc>
              <a:buFont typeface="+mj-lt"/>
              <a:buAutoNum type="arabicPeriod"/>
            </a:pPr>
            <a:r>
              <a:rPr lang="en-US" b="1" dirty="0"/>
              <a:t>how you can make use of the fetch method and specifying the request method to perform: </a:t>
            </a:r>
            <a:r>
              <a:rPr lang="en-US" b="1" dirty="0" err="1"/>
              <a:t>spHttpClient</a:t>
            </a:r>
            <a:endParaRPr lang="en-US" b="1" dirty="0"/>
          </a:p>
          <a:p>
            <a:pPr marL="466298" lvl="1" indent="0" algn="just">
              <a:lnSpc>
                <a:spcPct val="150000"/>
              </a:lnSpc>
              <a:buNone/>
            </a:pPr>
            <a:r>
              <a:rPr lang="en-US" sz="2856" b="1" i="1" dirty="0" err="1">
                <a:solidFill>
                  <a:schemeClr val="accent6">
                    <a:lumMod val="75000"/>
                  </a:schemeClr>
                </a:solidFill>
                <a:highlight>
                  <a:srgbClr val="FFFF00"/>
                </a:highlight>
              </a:rPr>
              <a:t>this.props.context.spHttpClient.fetch</a:t>
            </a:r>
            <a:r>
              <a:rPr lang="en-US" sz="2856" b="1" i="1" dirty="0">
                <a:solidFill>
                  <a:schemeClr val="accent6">
                    <a:lumMod val="75000"/>
                  </a:schemeClr>
                </a:solidFill>
                <a:highlight>
                  <a:srgbClr val="FFFF00"/>
                </a:highlight>
              </a:rPr>
              <a:t>(</a:t>
            </a:r>
            <a:r>
              <a:rPr lang="en-US" sz="2856" b="1" i="1" dirty="0" err="1">
                <a:solidFill>
                  <a:schemeClr val="accent6">
                    <a:lumMod val="75000"/>
                  </a:schemeClr>
                </a:solidFill>
                <a:highlight>
                  <a:srgbClr val="FFFF00"/>
                </a:highlight>
              </a:rPr>
              <a:t>restUrl</a:t>
            </a:r>
            <a:r>
              <a:rPr lang="en-US" sz="2856" b="1" i="1" dirty="0">
                <a:solidFill>
                  <a:schemeClr val="accent6">
                    <a:lumMod val="75000"/>
                  </a:schemeClr>
                </a:solidFill>
                <a:highlight>
                  <a:srgbClr val="FFFF00"/>
                </a:highlight>
              </a:rPr>
              <a:t>, SPHttpClient.configurations.v1, {  </a:t>
            </a:r>
          </a:p>
          <a:p>
            <a:pPr marL="466298" lvl="1" indent="0">
              <a:lnSpc>
                <a:spcPct val="150000"/>
              </a:lnSpc>
              <a:buNone/>
            </a:pPr>
            <a:r>
              <a:rPr lang="en-US" sz="2856" b="1" i="1" dirty="0">
                <a:solidFill>
                  <a:schemeClr val="accent6">
                    <a:lumMod val="75000"/>
                  </a:schemeClr>
                </a:solidFill>
                <a:highlight>
                  <a:srgbClr val="FFFF00"/>
                </a:highlight>
              </a:rPr>
              <a:t>method: "PATCH",  </a:t>
            </a:r>
          </a:p>
          <a:p>
            <a:pPr marL="466298" lvl="1" indent="0">
              <a:lnSpc>
                <a:spcPct val="150000"/>
              </a:lnSpc>
              <a:buNone/>
            </a:pPr>
            <a:r>
              <a:rPr lang="en-US" sz="2856" b="1" i="1" dirty="0">
                <a:solidFill>
                  <a:schemeClr val="accent6">
                    <a:lumMod val="75000"/>
                  </a:schemeClr>
                </a:solidFill>
                <a:highlight>
                  <a:srgbClr val="FFFF00"/>
                </a:highlight>
              </a:rPr>
              <a:t>body: </a:t>
            </a:r>
            <a:r>
              <a:rPr lang="en-US" sz="2856" b="1" i="1" dirty="0" err="1">
                <a:solidFill>
                  <a:schemeClr val="accent6">
                    <a:lumMod val="75000"/>
                  </a:schemeClr>
                </a:solidFill>
                <a:highlight>
                  <a:srgbClr val="FFFF00"/>
                </a:highlight>
              </a:rPr>
              <a:t>JSON.stringify</a:t>
            </a:r>
            <a:r>
              <a:rPr lang="en-US" sz="2856" b="1" i="1" dirty="0">
                <a:solidFill>
                  <a:schemeClr val="accent6">
                    <a:lumMod val="75000"/>
                  </a:schemeClr>
                </a:solidFill>
                <a:highlight>
                  <a:srgbClr val="FFFF00"/>
                </a:highlight>
              </a:rPr>
              <a:t>({ </a:t>
            </a:r>
          </a:p>
          <a:p>
            <a:pPr marL="466298" lvl="1" indent="0">
              <a:lnSpc>
                <a:spcPct val="150000"/>
              </a:lnSpc>
              <a:buNone/>
            </a:pPr>
            <a:r>
              <a:rPr lang="en-US" sz="2856" b="1" i="1" dirty="0">
                <a:solidFill>
                  <a:schemeClr val="accent6">
                    <a:lumMod val="75000"/>
                  </a:schemeClr>
                </a:solidFill>
                <a:highlight>
                  <a:srgbClr val="FFFF00"/>
                </a:highlight>
              </a:rPr>
              <a:t>   "Something": "Some content to patch"  })</a:t>
            </a:r>
          </a:p>
          <a:p>
            <a:pPr marL="466298" lvl="1" indent="0">
              <a:lnSpc>
                <a:spcPct val="150000"/>
              </a:lnSpc>
              <a:buNone/>
            </a:pPr>
            <a:r>
              <a:rPr lang="en-US" sz="2856" b="1" i="1" dirty="0">
                <a:solidFill>
                  <a:schemeClr val="accent6">
                    <a:lumMod val="75000"/>
                  </a:schemeClr>
                </a:solidFill>
                <a:highlight>
                  <a:srgbClr val="FFFF00"/>
                </a:highlight>
              </a:rPr>
              <a:t>}).then((response: </a:t>
            </a:r>
            <a:r>
              <a:rPr lang="en-US" sz="2856" b="1" i="1" dirty="0" err="1">
                <a:solidFill>
                  <a:schemeClr val="accent6">
                    <a:lumMod val="75000"/>
                  </a:schemeClr>
                </a:solidFill>
                <a:highlight>
                  <a:srgbClr val="FFFF00"/>
                </a:highlight>
              </a:rPr>
              <a:t>SPHttpClientResponse</a:t>
            </a:r>
            <a:r>
              <a:rPr lang="en-US" sz="2856" b="1" i="1" dirty="0">
                <a:solidFill>
                  <a:schemeClr val="accent6">
                    <a:lumMod val="75000"/>
                  </a:schemeClr>
                </a:solidFill>
                <a:highlight>
                  <a:srgbClr val="FFFF00"/>
                </a:highlight>
              </a:rPr>
              <a:t>) =&gt; {   // Do your thing});</a:t>
            </a:r>
          </a:p>
          <a:p>
            <a:pPr marL="349724" indent="-349724">
              <a:lnSpc>
                <a:spcPct val="150000"/>
              </a:lnSpc>
              <a:buFont typeface="+mj-lt"/>
              <a:buAutoNum type="arabicPeriod"/>
            </a:pPr>
            <a:r>
              <a:rPr lang="en-US" b="1" dirty="0"/>
              <a:t>with the </a:t>
            </a:r>
            <a:r>
              <a:rPr lang="en-US" b="1" dirty="0" err="1"/>
              <a:t>HttpClient</a:t>
            </a:r>
            <a:r>
              <a:rPr lang="en-US" b="1" dirty="0"/>
              <a:t>, but you will notice that is not that different to use:</a:t>
            </a:r>
          </a:p>
          <a:p>
            <a:pPr marL="466298" lvl="1" indent="0">
              <a:lnSpc>
                <a:spcPct val="150000"/>
              </a:lnSpc>
              <a:buNone/>
            </a:pPr>
            <a:r>
              <a:rPr lang="en-US" sz="2856" b="1" dirty="0" err="1">
                <a:solidFill>
                  <a:schemeClr val="accent6">
                    <a:lumMod val="75000"/>
                  </a:schemeClr>
                </a:solidFill>
                <a:highlight>
                  <a:srgbClr val="FFFF00"/>
                </a:highlight>
              </a:rPr>
              <a:t>this.props.context.httpClient.fetch</a:t>
            </a:r>
            <a:r>
              <a:rPr lang="en-US" sz="2856" b="1" dirty="0">
                <a:solidFill>
                  <a:schemeClr val="accent6">
                    <a:lumMod val="75000"/>
                  </a:schemeClr>
                </a:solidFill>
                <a:highlight>
                  <a:srgbClr val="FFFF00"/>
                </a:highlight>
              </a:rPr>
              <a:t>(</a:t>
            </a:r>
            <a:r>
              <a:rPr lang="en-US" sz="2856" b="1" dirty="0" err="1">
                <a:solidFill>
                  <a:schemeClr val="accent6">
                    <a:lumMod val="75000"/>
                  </a:schemeClr>
                </a:solidFill>
                <a:highlight>
                  <a:srgbClr val="FFFF00"/>
                </a:highlight>
              </a:rPr>
              <a:t>restUrl</a:t>
            </a:r>
            <a:r>
              <a:rPr lang="en-US" sz="2856" b="1" dirty="0">
                <a:solidFill>
                  <a:schemeClr val="accent6">
                    <a:lumMod val="75000"/>
                  </a:schemeClr>
                </a:solidFill>
                <a:highlight>
                  <a:srgbClr val="FFFF00"/>
                </a:highlight>
              </a:rPr>
              <a:t>, HttpClient.configurations.v1, </a:t>
            </a:r>
          </a:p>
          <a:p>
            <a:pPr marL="466298" lvl="1" indent="0">
              <a:lnSpc>
                <a:spcPct val="150000"/>
              </a:lnSpc>
              <a:buNone/>
            </a:pPr>
            <a:r>
              <a:rPr lang="en-US" sz="2856" b="1" dirty="0">
                <a:solidFill>
                  <a:schemeClr val="accent6">
                    <a:lumMod val="75000"/>
                  </a:schemeClr>
                </a:solidFill>
                <a:highlight>
                  <a:srgbClr val="FFFF00"/>
                </a:highlight>
              </a:rPr>
              <a:t>{  method: "DELETE"})</a:t>
            </a:r>
          </a:p>
          <a:p>
            <a:pPr marL="466298" lvl="1" indent="0">
              <a:lnSpc>
                <a:spcPct val="150000"/>
              </a:lnSpc>
              <a:buNone/>
            </a:pPr>
            <a:r>
              <a:rPr lang="en-US" sz="2856" b="1" dirty="0">
                <a:solidFill>
                  <a:schemeClr val="accent6">
                    <a:lumMod val="75000"/>
                  </a:schemeClr>
                </a:solidFill>
                <a:highlight>
                  <a:srgbClr val="FFFF00"/>
                </a:highlight>
              </a:rPr>
              <a:t>.then((response: </a:t>
            </a:r>
            <a:r>
              <a:rPr lang="en-US" sz="2856" b="1" dirty="0" err="1">
                <a:solidFill>
                  <a:schemeClr val="accent6">
                    <a:lumMod val="75000"/>
                  </a:schemeClr>
                </a:solidFill>
                <a:highlight>
                  <a:srgbClr val="FFFF00"/>
                </a:highlight>
              </a:rPr>
              <a:t>HttpClientResponse</a:t>
            </a:r>
            <a:r>
              <a:rPr lang="en-US" sz="2856" b="1" dirty="0">
                <a:solidFill>
                  <a:schemeClr val="accent6">
                    <a:lumMod val="75000"/>
                  </a:schemeClr>
                </a:solidFill>
                <a:highlight>
                  <a:srgbClr val="FFFF00"/>
                </a:highlight>
              </a:rPr>
              <a:t>) =&gt; {   // Do your thing</a:t>
            </a:r>
          </a:p>
          <a:p>
            <a:pPr marL="466298" lvl="1" indent="0">
              <a:lnSpc>
                <a:spcPct val="150000"/>
              </a:lnSpc>
              <a:buNone/>
            </a:pPr>
            <a:r>
              <a:rPr lang="en-US" sz="2856" b="1" dirty="0">
                <a:solidFill>
                  <a:schemeClr val="accent6">
                    <a:lumMod val="75000"/>
                  </a:schemeClr>
                </a:solidFill>
                <a:highlight>
                  <a:srgbClr val="FFFF00"/>
                </a:highlight>
              </a:rPr>
              <a:t>});</a:t>
            </a:r>
            <a:r>
              <a:rPr lang="en-US" sz="204" b="1" dirty="0" err="1">
                <a:highlight>
                  <a:srgbClr val="FFFF00"/>
                </a:highlight>
              </a:rPr>
              <a:t>zax</a:t>
            </a:r>
            <a:endParaRPr lang="en-US" sz="204" b="1" dirty="0">
              <a:highlight>
                <a:srgbClr val="FFFF00"/>
              </a:highlight>
            </a:endParaRPr>
          </a:p>
        </p:txBody>
      </p:sp>
    </p:spTree>
    <p:extLst>
      <p:ext uri="{BB962C8B-B14F-4D97-AF65-F5344CB8AC3E}">
        <p14:creationId xmlns:p14="http://schemas.microsoft.com/office/powerpoint/2010/main" val="26516533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1D82B-9ED6-43AA-92A3-12C0BA6F5B04}"/>
              </a:ext>
            </a:extLst>
          </p:cNvPr>
          <p:cNvSpPr>
            <a:spLocks noGrp="1"/>
          </p:cNvSpPr>
          <p:nvPr>
            <p:ph type="title" idx="4294967295"/>
          </p:nvPr>
        </p:nvSpPr>
        <p:spPr>
          <a:xfrm>
            <a:off x="977900" y="0"/>
            <a:ext cx="9747250" cy="1152939"/>
          </a:xfrm>
        </p:spPr>
        <p:txBody>
          <a:bodyPr>
            <a:normAutofit/>
          </a:bodyPr>
          <a:lstStyle/>
          <a:p>
            <a:pPr>
              <a:lnSpc>
                <a:spcPct val="150000"/>
              </a:lnSpc>
            </a:pPr>
            <a:r>
              <a:rPr lang="en-US" dirty="0">
                <a:solidFill>
                  <a:schemeClr val="tx1">
                    <a:lumMod val="65000"/>
                    <a:lumOff val="35000"/>
                  </a:schemeClr>
                </a:solidFill>
              </a:rPr>
              <a:t>Loading SharePoint data</a:t>
            </a:r>
          </a:p>
        </p:txBody>
      </p:sp>
      <p:sp>
        <p:nvSpPr>
          <p:cNvPr id="3" name="Content Placeholder 2">
            <a:extLst>
              <a:ext uri="{FF2B5EF4-FFF2-40B4-BE49-F238E27FC236}">
                <a16:creationId xmlns:a16="http://schemas.microsoft.com/office/drawing/2014/main" id="{5E975BA8-7C92-45CF-9D88-120ED7D5290E}"/>
              </a:ext>
            </a:extLst>
          </p:cNvPr>
          <p:cNvSpPr>
            <a:spLocks noGrp="1"/>
          </p:cNvSpPr>
          <p:nvPr>
            <p:ph idx="4294967295"/>
          </p:nvPr>
        </p:nvSpPr>
        <p:spPr>
          <a:xfrm>
            <a:off x="977900" y="1646238"/>
            <a:ext cx="11458575" cy="4437062"/>
          </a:xfrm>
        </p:spPr>
        <p:txBody>
          <a:bodyPr>
            <a:normAutofit/>
          </a:bodyPr>
          <a:lstStyle/>
          <a:p>
            <a:pPr algn="just">
              <a:lnSpc>
                <a:spcPct val="110000"/>
              </a:lnSpc>
              <a:buFont typeface="Wingdings" panose="05000000000000000000" pitchFamily="2" charset="2"/>
              <a:buChar char="ü"/>
            </a:pPr>
            <a:r>
              <a:rPr lang="en-US" sz="1224" dirty="0"/>
              <a:t>SharePoint Framework is the new development model and it is a page and Web part model which provides full support for client-side SharePoint development, easy integration with SharePoint data, and support for open-source tooling.</a:t>
            </a:r>
          </a:p>
          <a:p>
            <a:pPr marL="0" indent="0">
              <a:lnSpc>
                <a:spcPct val="150000"/>
              </a:lnSpc>
              <a:buNone/>
            </a:pPr>
            <a:r>
              <a:rPr lang="en-US" sz="1428" b="1" dirty="0"/>
              <a:t>Standard “features” of </a:t>
            </a:r>
            <a:r>
              <a:rPr lang="en-US" sz="1428" b="1" dirty="0" err="1"/>
              <a:t>SPFx</a:t>
            </a:r>
            <a:r>
              <a:rPr lang="en-US" sz="1428" b="1" dirty="0"/>
              <a:t> </a:t>
            </a:r>
          </a:p>
          <a:p>
            <a:pPr>
              <a:lnSpc>
                <a:spcPct val="150000"/>
              </a:lnSpc>
              <a:buFont typeface="Wingdings" panose="05000000000000000000" pitchFamily="2" charset="2"/>
              <a:buChar char="ü"/>
            </a:pPr>
            <a:r>
              <a:rPr lang="en-US" sz="1428" dirty="0" err="1"/>
              <a:t>ToolchainAuthenticationSP</a:t>
            </a:r>
            <a:endParaRPr lang="en-US" sz="1428" dirty="0"/>
          </a:p>
          <a:p>
            <a:pPr>
              <a:lnSpc>
                <a:spcPct val="150000"/>
              </a:lnSpc>
              <a:buFont typeface="Wingdings" panose="05000000000000000000" pitchFamily="2" charset="2"/>
              <a:buChar char="ü"/>
            </a:pPr>
            <a:r>
              <a:rPr lang="en-US" sz="1428" dirty="0" err="1"/>
              <a:t>GraphAPI</a:t>
            </a:r>
            <a:r>
              <a:rPr lang="en-US" sz="1428" dirty="0"/>
              <a:t> and </a:t>
            </a:r>
            <a:r>
              <a:rPr lang="en-US" sz="1428" dirty="0" err="1"/>
              <a:t>WebAPI</a:t>
            </a:r>
            <a:r>
              <a:rPr lang="en-US" sz="1428" dirty="0"/>
              <a:t> Access</a:t>
            </a:r>
          </a:p>
          <a:p>
            <a:pPr>
              <a:lnSpc>
                <a:spcPct val="150000"/>
              </a:lnSpc>
              <a:buFont typeface="Wingdings" panose="05000000000000000000" pitchFamily="2" charset="2"/>
              <a:buChar char="ü"/>
            </a:pPr>
            <a:r>
              <a:rPr lang="en-US" sz="1428" dirty="0"/>
              <a:t>CDN hosting</a:t>
            </a:r>
          </a:p>
          <a:p>
            <a:pPr>
              <a:lnSpc>
                <a:spcPct val="150000"/>
              </a:lnSpc>
              <a:buFont typeface="Wingdings" panose="05000000000000000000" pitchFamily="2" charset="2"/>
              <a:buChar char="ü"/>
            </a:pPr>
            <a:r>
              <a:rPr lang="en-US" sz="1428" dirty="0"/>
              <a:t>Config experience</a:t>
            </a:r>
          </a:p>
          <a:p>
            <a:pPr>
              <a:lnSpc>
                <a:spcPct val="150000"/>
              </a:lnSpc>
              <a:buFont typeface="Wingdings" panose="05000000000000000000" pitchFamily="2" charset="2"/>
              <a:buChar char="ü"/>
            </a:pPr>
            <a:r>
              <a:rPr lang="en-US" sz="1428" dirty="0"/>
              <a:t>Solution hosting</a:t>
            </a:r>
          </a:p>
          <a:p>
            <a:pPr>
              <a:lnSpc>
                <a:spcPct val="150000"/>
              </a:lnSpc>
              <a:buFont typeface="Wingdings" panose="05000000000000000000" pitchFamily="2" charset="2"/>
              <a:buChar char="ü"/>
            </a:pPr>
            <a:r>
              <a:rPr lang="en-US" sz="1428" dirty="0"/>
              <a:t>Component is able to get the right application context</a:t>
            </a:r>
          </a:p>
          <a:p>
            <a:pPr>
              <a:lnSpc>
                <a:spcPct val="150000"/>
              </a:lnSpc>
              <a:buFont typeface="Wingdings" panose="05000000000000000000" pitchFamily="2" charset="2"/>
              <a:buChar char="ü"/>
            </a:pPr>
            <a:r>
              <a:rPr lang="en-US" sz="1428" dirty="0"/>
              <a:t>Tenant-wide Deployment </a:t>
            </a:r>
          </a:p>
        </p:txBody>
      </p:sp>
    </p:spTree>
    <p:extLst>
      <p:ext uri="{BB962C8B-B14F-4D97-AF65-F5344CB8AC3E}">
        <p14:creationId xmlns:p14="http://schemas.microsoft.com/office/powerpoint/2010/main" val="903606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UI Fabric is evolving into Fluent UI - Microsoft 365 Developer Blog">
            <a:extLst>
              <a:ext uri="{FF2B5EF4-FFF2-40B4-BE49-F238E27FC236}">
                <a16:creationId xmlns:a16="http://schemas.microsoft.com/office/drawing/2014/main" id="{A3C0BA98-4A94-434C-B66C-2544E4D1E2A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 b="104"/>
          <a:stretch/>
        </p:blipFill>
        <p:spPr bwMode="auto">
          <a:xfrm>
            <a:off x="-1" y="1"/>
            <a:ext cx="12436475" cy="62914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5219104"/>
      </p:ext>
    </p:extLst>
  </p:cSld>
  <p:clrMapOvr>
    <a:masterClrMapping/>
  </p:clrMapOvr>
</p:sld>
</file>

<file path=ppt/theme/theme1.xml><?xml version="1.0" encoding="utf-8"?>
<a:theme xmlns:a="http://schemas.openxmlformats.org/drawingml/2006/main" name="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2.xml><?xml version="1.0" encoding="utf-8"?>
<a:theme xmlns:a="http://schemas.openxmlformats.org/drawingml/2006/main" name="1_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3ABF6C041D593459317999ECA83895D" ma:contentTypeVersion="7" ma:contentTypeDescription="Create a new document." ma:contentTypeScope="" ma:versionID="a1f5c774349bb9a55f118a7c4e10c7d3">
  <xsd:schema xmlns:xsd="http://www.w3.org/2001/XMLSchema" xmlns:xs="http://www.w3.org/2001/XMLSchema" xmlns:p="http://schemas.microsoft.com/office/2006/metadata/properties" xmlns:ns2="0f32b589-041a-4b5d-9ecb-546b576e7a4a" xmlns:ns3="http://schemas.microsoft.com/sharepoint/v3/fields" xmlns:ns4="7550fb09-e1e4-49f9-8257-ac8f082c86d0" targetNamespace="http://schemas.microsoft.com/office/2006/metadata/properties" ma:root="true" ma:fieldsID="5fb31a95b77d33fbfa6c4df63cd7dddb" ns2:_="" ns3:_="" ns4:_="">
    <xsd:import namespace="0f32b589-041a-4b5d-9ecb-546b576e7a4a"/>
    <xsd:import namespace="http://schemas.microsoft.com/sharepoint/v3/fields"/>
    <xsd:import namespace="7550fb09-e1e4-49f9-8257-ac8f082c86d0"/>
    <xsd:element name="properties">
      <xsd:complexType>
        <xsd:sequence>
          <xsd:element name="documentManagement">
            <xsd:complexType>
              <xsd:all>
                <xsd:element ref="ns2:SharedWithUsers" minOccurs="0"/>
                <xsd:element ref="ns2:SharedWithDetails" minOccurs="0"/>
                <xsd:element ref="ns3:_DCDateModified" minOccurs="0"/>
                <xsd:element ref="ns2:LastSharedByUser" minOccurs="0"/>
                <xsd:element ref="ns2:LastSharedByTime" minOccurs="0"/>
                <xsd:element ref="ns4:MediaServiceMetadata" minOccurs="0"/>
                <xsd:element ref="ns4: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f32b589-041a-4b5d-9ecb-546b576e7a4a"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1" nillable="true" ma:displayName="Last Shared By User" ma:description="" ma:internalName="LastSharedByUser" ma:readOnly="true">
      <xsd:simpleType>
        <xsd:restriction base="dms:Note">
          <xsd:maxLength value="255"/>
        </xsd:restriction>
      </xsd:simpleType>
    </xsd:element>
    <xsd:element name="LastSharedByTime" ma:index="12"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DCDateModified" ma:index="10" nillable="true" ma:displayName="Date Modified" ma:description="The date on which this resource was last modified" ma:format="DateTime" ma:internalName="_DCDateModified">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7550fb09-e1e4-49f9-8257-ac8f082c86d0" elementFormDefault="qualified">
    <xsd:import namespace="http://schemas.microsoft.com/office/2006/documentManagement/types"/>
    <xsd:import namespace="http://schemas.microsoft.com/office/infopath/2007/PartnerControls"/>
    <xsd:element name="MediaServiceMetadata" ma:index="13" nillable="true" ma:displayName="MediaServiceMetadata" ma:description="" ma:hidden="true" ma:internalName="MediaServiceMetadata" ma:readOnly="true">
      <xsd:simpleType>
        <xsd:restriction base="dms:Note"/>
      </xsd:simpleType>
    </xsd:element>
    <xsd:element name="MediaServiceFastMetadata" ma:index="14" nillable="true" ma:displayName="MediaServiceFastMetadata" ma:description=""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DCDateModified xmlns="http://schemas.microsoft.com/sharepoint/v3/fields" xsi:nil="true"/>
  </documentManagement>
</p:properties>
</file>

<file path=customXml/itemProps1.xml><?xml version="1.0" encoding="utf-8"?>
<ds:datastoreItem xmlns:ds="http://schemas.openxmlformats.org/officeDocument/2006/customXml" ds:itemID="{79299E93-48F1-480B-AE02-E19F6DD0DAC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f32b589-041a-4b5d-9ecb-546b576e7a4a"/>
    <ds:schemaRef ds:uri="http://schemas.microsoft.com/sharepoint/v3/fields"/>
    <ds:schemaRef ds:uri="7550fb09-e1e4-49f9-8257-ac8f082c86d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F990F116-B58F-4255-B05B-DA3808E0E5C6}">
  <ds:schemaRefs>
    <ds:schemaRef ds:uri="7550fb09-e1e4-49f9-8257-ac8f082c86d0"/>
    <ds:schemaRef ds:uri="http://purl.org/dc/dcmitype/"/>
    <ds:schemaRef ds:uri="http://purl.org/dc/elements/1.1/"/>
    <ds:schemaRef ds:uri="http://schemas.microsoft.com/office/2006/metadata/properties"/>
    <ds:schemaRef ds:uri="http://schemas.microsoft.com/office/infopath/2007/PartnerControls"/>
    <ds:schemaRef ds:uri="http://schemas.openxmlformats.org/package/2006/metadata/core-properties"/>
    <ds:schemaRef ds:uri="http://schemas.microsoft.com/sharepoint/v3/fields"/>
    <ds:schemaRef ds:uri="http://schemas.microsoft.com/office/2006/documentManagement/types"/>
    <ds:schemaRef ds:uri="0f32b589-041a-4b5d-9ecb-546b576e7a4a"/>
    <ds:schemaRef ds:uri="http://www.w3.org/XML/1998/namespace"/>
    <ds:schemaRef ds:uri="http://purl.org/dc/terms/"/>
  </ds:schemaRefs>
</ds:datastoreItem>
</file>

<file path=docProps/app.xml><?xml version="1.0" encoding="utf-8"?>
<Properties xmlns="http://schemas.openxmlformats.org/officeDocument/2006/extended-properties" xmlns:vt="http://schemas.openxmlformats.org/officeDocument/2006/docPropsVTypes">
  <TotalTime>1659</TotalTime>
  <Words>3266</Words>
  <Application>Microsoft Office PowerPoint</Application>
  <PresentationFormat>Custom</PresentationFormat>
  <Paragraphs>313</Paragraphs>
  <Slides>30</Slides>
  <Notes>8</Notes>
  <HiddenSlides>0</HiddenSlides>
  <MMClips>0</MMClips>
  <ScaleCrop>false</ScaleCrop>
  <HeadingPairs>
    <vt:vector size="8" baseType="variant">
      <vt:variant>
        <vt:lpstr>Fonts Used</vt:lpstr>
      </vt:variant>
      <vt:variant>
        <vt:i4>14</vt:i4>
      </vt:variant>
      <vt:variant>
        <vt:lpstr>Theme</vt:lpstr>
      </vt:variant>
      <vt:variant>
        <vt:i4>3</vt:i4>
      </vt:variant>
      <vt:variant>
        <vt:lpstr>Embedded OLE Servers</vt:lpstr>
      </vt:variant>
      <vt:variant>
        <vt:i4>1</vt:i4>
      </vt:variant>
      <vt:variant>
        <vt:lpstr>Slide Titles</vt:lpstr>
      </vt:variant>
      <vt:variant>
        <vt:i4>30</vt:i4>
      </vt:variant>
    </vt:vector>
  </HeadingPairs>
  <TitlesOfParts>
    <vt:vector size="48" baseType="lpstr">
      <vt:lpstr>Arial</vt:lpstr>
      <vt:lpstr>Calibri</vt:lpstr>
      <vt:lpstr>Calibri Light</vt:lpstr>
      <vt:lpstr>Consolas</vt:lpstr>
      <vt:lpstr>Proxima Nova Semibold</vt:lpstr>
      <vt:lpstr>Segoe UI</vt:lpstr>
      <vt:lpstr>Segoe UI (Body)</vt:lpstr>
      <vt:lpstr>Segoe UI Black</vt:lpstr>
      <vt:lpstr>Segoe UI Light</vt:lpstr>
      <vt:lpstr>Segoe UI Semibold</vt:lpstr>
      <vt:lpstr>Segoe UI Semilight</vt:lpstr>
      <vt:lpstr>SFMono-Regular</vt:lpstr>
      <vt:lpstr>Times New Roman</vt:lpstr>
      <vt:lpstr>Wingdings</vt:lpstr>
      <vt:lpstr>Office 365 PPT Template - 2017</vt:lpstr>
      <vt:lpstr>1_Office 365 PPT Template - 2017</vt:lpstr>
      <vt:lpstr>1_Office Theme</vt:lpstr>
      <vt:lpstr>Acrobat Document</vt:lpstr>
      <vt:lpstr>SharePoint Framework M8</vt:lpstr>
      <vt:lpstr>Agenda</vt:lpstr>
      <vt:lpstr>Page Context</vt:lpstr>
      <vt:lpstr>Page Context …</vt:lpstr>
      <vt:lpstr>Web Services Overview</vt:lpstr>
      <vt:lpstr>SharePoint REST API’s</vt:lpstr>
      <vt:lpstr>Using HttpClient</vt:lpstr>
      <vt:lpstr>Loading SharePoint data</vt:lpstr>
      <vt:lpstr>PowerPoint Presentation</vt:lpstr>
      <vt:lpstr>Fluent UI</vt:lpstr>
      <vt:lpstr>Fluent UI React</vt:lpstr>
      <vt:lpstr>Fluent UI Controls</vt:lpstr>
      <vt:lpstr>Office 356 APIs</vt:lpstr>
      <vt:lpstr>STANDALONE WEB,  DEVICE, AND SERVICE  APPS</vt:lpstr>
      <vt:lpstr>Overview of Microsoft Graph</vt:lpstr>
      <vt:lpstr>What is Graph API?</vt:lpstr>
      <vt:lpstr>Microsoft Graph</vt:lpstr>
      <vt:lpstr>Consume Microsoft Graph</vt:lpstr>
      <vt:lpstr>AadHttpClient</vt:lpstr>
      <vt:lpstr>MSGraphClient object</vt:lpstr>
      <vt:lpstr>API Permissions</vt:lpstr>
      <vt:lpstr>API access</vt:lpstr>
      <vt:lpstr>Isolated Webparts</vt:lpstr>
      <vt:lpstr>Why Isolated web parts?</vt:lpstr>
      <vt:lpstr>Isolated web parts</vt:lpstr>
      <vt:lpstr>Isolated web parts benefits</vt:lpstr>
      <vt:lpstr>Different Ways to Get SharePoint Site Collection using Microsoft Graph API</vt:lpstr>
      <vt:lpstr>Demo</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SharePoint Framework M3 &amp; M4</dc:title>
  <dc:creator>Jenkins</dc:creator>
  <cp:lastModifiedBy>Jenkins</cp:lastModifiedBy>
  <cp:revision>140</cp:revision>
  <dcterms:created xsi:type="dcterms:W3CDTF">2020-06-20T06:26:35Z</dcterms:created>
  <dcterms:modified xsi:type="dcterms:W3CDTF">2021-04-08T04:08:49Z</dcterms:modified>
</cp:coreProperties>
</file>